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1" r:id="rId2"/>
    <p:sldId id="272" r:id="rId3"/>
    <p:sldId id="256" r:id="rId4"/>
    <p:sldId id="267" r:id="rId5"/>
    <p:sldId id="257" r:id="rId6"/>
    <p:sldId id="258" r:id="rId7"/>
    <p:sldId id="259" r:id="rId8"/>
    <p:sldId id="260" r:id="rId9"/>
    <p:sldId id="261" r:id="rId10"/>
    <p:sldId id="262" r:id="rId11"/>
    <p:sldId id="263" r:id="rId12"/>
    <p:sldId id="264" r:id="rId13"/>
    <p:sldId id="265" r:id="rId14"/>
    <p:sldId id="269" r:id="rId15"/>
    <p:sldId id="270"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6A380E-2A52-418C-B679-C2DFC8B90226}" v="251" dt="2021-10-06T10:30:39.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71" autoAdjust="0"/>
    <p:restoredTop sz="93314" autoAdjust="0"/>
  </p:normalViewPr>
  <p:slideViewPr>
    <p:cSldViewPr snapToGrid="0">
      <p:cViewPr varScale="1">
        <p:scale>
          <a:sx n="80" d="100"/>
          <a:sy n="80" d="100"/>
        </p:scale>
        <p:origin x="106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olfo Keesey" userId="2b423f4aa280b212" providerId="LiveId" clId="{726A380E-2A52-418C-B679-C2DFC8B90226}"/>
    <pc:docChg chg="undo redo custSel addSld delSld modSld sldOrd">
      <pc:chgData name="Rodolfo Keesey" userId="2b423f4aa280b212" providerId="LiveId" clId="{726A380E-2A52-418C-B679-C2DFC8B90226}" dt="2021-10-06T10:36:35.948" v="15927"/>
      <pc:docMkLst>
        <pc:docMk/>
      </pc:docMkLst>
      <pc:sldChg chg="addSp delSp modSp mod ord">
        <pc:chgData name="Rodolfo Keesey" userId="2b423f4aa280b212" providerId="LiveId" clId="{726A380E-2A52-418C-B679-C2DFC8B90226}" dt="2021-10-06T08:56:24.019" v="8781" actId="20577"/>
        <pc:sldMkLst>
          <pc:docMk/>
          <pc:sldMk cId="246889161" sldId="256"/>
        </pc:sldMkLst>
        <pc:spChg chg="add del mod">
          <ac:chgData name="Rodolfo Keesey" userId="2b423f4aa280b212" providerId="LiveId" clId="{726A380E-2A52-418C-B679-C2DFC8B90226}" dt="2021-09-29T18:06:48.750" v="296" actId="478"/>
          <ac:spMkLst>
            <pc:docMk/>
            <pc:sldMk cId="246889161" sldId="256"/>
            <ac:spMk id="12" creationId="{BCA56894-7836-4A65-B6A9-3B9C2371EDBA}"/>
          </ac:spMkLst>
        </pc:spChg>
        <pc:spChg chg="add del mod">
          <ac:chgData name="Rodolfo Keesey" userId="2b423f4aa280b212" providerId="LiveId" clId="{726A380E-2A52-418C-B679-C2DFC8B90226}" dt="2021-09-29T18:08:18.506" v="307" actId="478"/>
          <ac:spMkLst>
            <pc:docMk/>
            <pc:sldMk cId="246889161" sldId="256"/>
            <ac:spMk id="13" creationId="{901C2D18-ECE0-482E-875D-A9E47CC12422}"/>
          </ac:spMkLst>
        </pc:spChg>
        <pc:spChg chg="del">
          <ac:chgData name="Rodolfo Keesey" userId="2b423f4aa280b212" providerId="LiveId" clId="{726A380E-2A52-418C-B679-C2DFC8B90226}" dt="2021-09-29T17:38:02.100" v="16" actId="478"/>
          <ac:spMkLst>
            <pc:docMk/>
            <pc:sldMk cId="246889161" sldId="256"/>
            <ac:spMk id="49" creationId="{7DAD2911-B662-4FD6-9210-D03D92DB4594}"/>
          </ac:spMkLst>
        </pc:spChg>
        <pc:spChg chg="del">
          <ac:chgData name="Rodolfo Keesey" userId="2b423f4aa280b212" providerId="LiveId" clId="{726A380E-2A52-418C-B679-C2DFC8B90226}" dt="2021-09-29T17:37:59.939" v="14" actId="478"/>
          <ac:spMkLst>
            <pc:docMk/>
            <pc:sldMk cId="246889161" sldId="256"/>
            <ac:spMk id="51" creationId="{0781CCE0-47E6-4653-8A93-3F969A7FA4A9}"/>
          </ac:spMkLst>
        </pc:spChg>
        <pc:spChg chg="del">
          <ac:chgData name="Rodolfo Keesey" userId="2b423f4aa280b212" providerId="LiveId" clId="{726A380E-2A52-418C-B679-C2DFC8B90226}" dt="2021-09-29T17:37:59.939" v="14" actId="478"/>
          <ac:spMkLst>
            <pc:docMk/>
            <pc:sldMk cId="246889161" sldId="256"/>
            <ac:spMk id="54" creationId="{6534EC91-0B6F-4E7D-9551-FEDF59A27AE6}"/>
          </ac:spMkLst>
        </pc:spChg>
        <pc:spChg chg="add mod">
          <ac:chgData name="Rodolfo Keesey" userId="2b423f4aa280b212" providerId="LiveId" clId="{726A380E-2A52-418C-B679-C2DFC8B90226}" dt="2021-10-01T15:28:30.944" v="2481" actId="113"/>
          <ac:spMkLst>
            <pc:docMk/>
            <pc:sldMk cId="246889161" sldId="256"/>
            <ac:spMk id="77" creationId="{6A52A92C-56F9-4CB1-8648-D0632CA4E396}"/>
          </ac:spMkLst>
        </pc:spChg>
        <pc:spChg chg="del">
          <ac:chgData name="Rodolfo Keesey" userId="2b423f4aa280b212" providerId="LiveId" clId="{726A380E-2A52-418C-B679-C2DFC8B90226}" dt="2021-09-29T17:37:59.939" v="14" actId="478"/>
          <ac:spMkLst>
            <pc:docMk/>
            <pc:sldMk cId="246889161" sldId="256"/>
            <ac:spMk id="98" creationId="{9702E149-9FA4-43FF-B34E-5B0DB3216AFD}"/>
          </ac:spMkLst>
        </pc:spChg>
        <pc:spChg chg="del">
          <ac:chgData name="Rodolfo Keesey" userId="2b423f4aa280b212" providerId="LiveId" clId="{726A380E-2A52-418C-B679-C2DFC8B90226}" dt="2021-09-29T17:37:48.219" v="9" actId="478"/>
          <ac:spMkLst>
            <pc:docMk/>
            <pc:sldMk cId="246889161" sldId="256"/>
            <ac:spMk id="99" creationId="{466BD7E7-6AE3-4F12-8361-3DA762F2D65B}"/>
          </ac:spMkLst>
        </pc:spChg>
        <pc:spChg chg="del">
          <ac:chgData name="Rodolfo Keesey" userId="2b423f4aa280b212" providerId="LiveId" clId="{726A380E-2A52-418C-B679-C2DFC8B90226}" dt="2021-09-29T17:37:48.219" v="9" actId="478"/>
          <ac:spMkLst>
            <pc:docMk/>
            <pc:sldMk cId="246889161" sldId="256"/>
            <ac:spMk id="100" creationId="{D0C60603-A5D8-4656-9332-46662C452321}"/>
          </ac:spMkLst>
        </pc:spChg>
        <pc:spChg chg="del">
          <ac:chgData name="Rodolfo Keesey" userId="2b423f4aa280b212" providerId="LiveId" clId="{726A380E-2A52-418C-B679-C2DFC8B90226}" dt="2021-09-29T17:37:48.219" v="9" actId="478"/>
          <ac:spMkLst>
            <pc:docMk/>
            <pc:sldMk cId="246889161" sldId="256"/>
            <ac:spMk id="101" creationId="{86E1646C-A507-4635-A2CB-7B1C739C832B}"/>
          </ac:spMkLst>
        </pc:spChg>
        <pc:spChg chg="del">
          <ac:chgData name="Rodolfo Keesey" userId="2b423f4aa280b212" providerId="LiveId" clId="{726A380E-2A52-418C-B679-C2DFC8B90226}" dt="2021-09-29T17:37:48.219" v="9" actId="478"/>
          <ac:spMkLst>
            <pc:docMk/>
            <pc:sldMk cId="246889161" sldId="256"/>
            <ac:spMk id="102" creationId="{6C57FE72-20AF-4D0F-BB3D-3E95DB15EA4C}"/>
          </ac:spMkLst>
        </pc:spChg>
        <pc:spChg chg="add del mod">
          <ac:chgData name="Rodolfo Keesey" userId="2b423f4aa280b212" providerId="LiveId" clId="{726A380E-2A52-418C-B679-C2DFC8B90226}" dt="2021-09-30T06:13:46.529" v="714"/>
          <ac:spMkLst>
            <pc:docMk/>
            <pc:sldMk cId="246889161" sldId="256"/>
            <ac:spMk id="102" creationId="{7CC36B11-533A-4BF6-84D7-CF659E17BC16}"/>
          </ac:spMkLst>
        </pc:spChg>
        <pc:spChg chg="del">
          <ac:chgData name="Rodolfo Keesey" userId="2b423f4aa280b212" providerId="LiveId" clId="{726A380E-2A52-418C-B679-C2DFC8B90226}" dt="2021-09-29T17:37:48.219" v="9" actId="478"/>
          <ac:spMkLst>
            <pc:docMk/>
            <pc:sldMk cId="246889161" sldId="256"/>
            <ac:spMk id="103" creationId="{028D0157-24CE-4D2C-8F41-C4977794FF16}"/>
          </ac:spMkLst>
        </pc:spChg>
        <pc:spChg chg="add del mod">
          <ac:chgData name="Rodolfo Keesey" userId="2b423f4aa280b212" providerId="LiveId" clId="{726A380E-2A52-418C-B679-C2DFC8B90226}" dt="2021-09-30T06:13:46.529" v="714"/>
          <ac:spMkLst>
            <pc:docMk/>
            <pc:sldMk cId="246889161" sldId="256"/>
            <ac:spMk id="103" creationId="{07EFF6AB-5AB8-4DFD-9AF4-32EE5D0601B7}"/>
          </ac:spMkLst>
        </pc:spChg>
        <pc:spChg chg="del">
          <ac:chgData name="Rodolfo Keesey" userId="2b423f4aa280b212" providerId="LiveId" clId="{726A380E-2A52-418C-B679-C2DFC8B90226}" dt="2021-09-29T17:37:48.219" v="9" actId="478"/>
          <ac:spMkLst>
            <pc:docMk/>
            <pc:sldMk cId="246889161" sldId="256"/>
            <ac:spMk id="104" creationId="{397AABC9-BF2C-4C0C-A13B-AFD848AA5F06}"/>
          </ac:spMkLst>
        </pc:spChg>
        <pc:spChg chg="add del mod">
          <ac:chgData name="Rodolfo Keesey" userId="2b423f4aa280b212" providerId="LiveId" clId="{726A380E-2A52-418C-B679-C2DFC8B90226}" dt="2021-09-30T06:14:06.704" v="717" actId="478"/>
          <ac:spMkLst>
            <pc:docMk/>
            <pc:sldMk cId="246889161" sldId="256"/>
            <ac:spMk id="115" creationId="{7D389188-FFB0-4D06-AE6C-7D1CD011F1D4}"/>
          </ac:spMkLst>
        </pc:spChg>
        <pc:spChg chg="add del mod">
          <ac:chgData name="Rodolfo Keesey" userId="2b423f4aa280b212" providerId="LiveId" clId="{726A380E-2A52-418C-B679-C2DFC8B90226}" dt="2021-09-30T06:14:50.367" v="730" actId="478"/>
          <ac:spMkLst>
            <pc:docMk/>
            <pc:sldMk cId="246889161" sldId="256"/>
            <ac:spMk id="117" creationId="{80623A88-70B3-464C-B613-9AC492344DAC}"/>
          </ac:spMkLst>
        </pc:spChg>
        <pc:spChg chg="del">
          <ac:chgData name="Rodolfo Keesey" userId="2b423f4aa280b212" providerId="LiveId" clId="{726A380E-2A52-418C-B679-C2DFC8B90226}" dt="2021-09-29T17:38:04.107" v="17" actId="478"/>
          <ac:spMkLst>
            <pc:docMk/>
            <pc:sldMk cId="246889161" sldId="256"/>
            <ac:spMk id="132" creationId="{1921254B-9F1B-4CDE-839C-DAA27DFB485A}"/>
          </ac:spMkLst>
        </pc:spChg>
        <pc:spChg chg="del">
          <ac:chgData name="Rodolfo Keesey" userId="2b423f4aa280b212" providerId="LiveId" clId="{726A380E-2A52-418C-B679-C2DFC8B90226}" dt="2021-09-29T17:37:53.076" v="11" actId="478"/>
          <ac:spMkLst>
            <pc:docMk/>
            <pc:sldMk cId="246889161" sldId="256"/>
            <ac:spMk id="133" creationId="{37BAB486-3B0B-4738-AD2D-73DF9B34755E}"/>
          </ac:spMkLst>
        </pc:spChg>
        <pc:spChg chg="del">
          <ac:chgData name="Rodolfo Keesey" userId="2b423f4aa280b212" providerId="LiveId" clId="{726A380E-2A52-418C-B679-C2DFC8B90226}" dt="2021-09-29T17:37:50.717" v="10" actId="478"/>
          <ac:spMkLst>
            <pc:docMk/>
            <pc:sldMk cId="246889161" sldId="256"/>
            <ac:spMk id="134" creationId="{C994E856-9A09-460F-BE26-7F8FF2946991}"/>
          </ac:spMkLst>
        </pc:spChg>
        <pc:spChg chg="del">
          <ac:chgData name="Rodolfo Keesey" userId="2b423f4aa280b212" providerId="LiveId" clId="{726A380E-2A52-418C-B679-C2DFC8B90226}" dt="2021-09-29T17:37:56.323" v="13" actId="478"/>
          <ac:spMkLst>
            <pc:docMk/>
            <pc:sldMk cId="246889161" sldId="256"/>
            <ac:spMk id="135" creationId="{8960F8C7-1EAA-4CF4-9E7C-FF243ACF35FF}"/>
          </ac:spMkLst>
        </pc:spChg>
        <pc:spChg chg="add mod">
          <ac:chgData name="Rodolfo Keesey" userId="2b423f4aa280b212" providerId="LiveId" clId="{726A380E-2A52-418C-B679-C2DFC8B90226}" dt="2021-10-06T08:56:24.019" v="8781" actId="20577"/>
          <ac:spMkLst>
            <pc:docMk/>
            <pc:sldMk cId="246889161" sldId="256"/>
            <ac:spMk id="246" creationId="{3B8D9BDA-738B-46DC-994A-3D79BD8EC9A8}"/>
          </ac:spMkLst>
        </pc:spChg>
        <pc:spChg chg="add mod">
          <ac:chgData name="Rodolfo Keesey" userId="2b423f4aa280b212" providerId="LiveId" clId="{726A380E-2A52-418C-B679-C2DFC8B90226}" dt="2021-09-30T06:44:34.095" v="1187" actId="1076"/>
          <ac:spMkLst>
            <pc:docMk/>
            <pc:sldMk cId="246889161" sldId="256"/>
            <ac:spMk id="247" creationId="{CC3B17BE-8774-41AF-A069-F70C49363873}"/>
          </ac:spMkLst>
        </pc:spChg>
        <pc:spChg chg="add mod">
          <ac:chgData name="Rodolfo Keesey" userId="2b423f4aa280b212" providerId="LiveId" clId="{726A380E-2A52-418C-B679-C2DFC8B90226}" dt="2021-09-30T06:44:50.102" v="1191" actId="20577"/>
          <ac:spMkLst>
            <pc:docMk/>
            <pc:sldMk cId="246889161" sldId="256"/>
            <ac:spMk id="248" creationId="{F1CB3D12-2388-468B-BD3F-BE2572E14912}"/>
          </ac:spMkLst>
        </pc:spChg>
        <pc:spChg chg="add mod">
          <ac:chgData name="Rodolfo Keesey" userId="2b423f4aa280b212" providerId="LiveId" clId="{726A380E-2A52-418C-B679-C2DFC8B90226}" dt="2021-09-30T06:45:02.831" v="1195" actId="20577"/>
          <ac:spMkLst>
            <pc:docMk/>
            <pc:sldMk cId="246889161" sldId="256"/>
            <ac:spMk id="249" creationId="{8F96E70E-E1B8-4094-BE0E-79284BC05561}"/>
          </ac:spMkLst>
        </pc:spChg>
        <pc:spChg chg="add mod">
          <ac:chgData name="Rodolfo Keesey" userId="2b423f4aa280b212" providerId="LiveId" clId="{726A380E-2A52-418C-B679-C2DFC8B90226}" dt="2021-09-30T06:45:25.150" v="1199" actId="20577"/>
          <ac:spMkLst>
            <pc:docMk/>
            <pc:sldMk cId="246889161" sldId="256"/>
            <ac:spMk id="250" creationId="{CB0C7CDB-FA4F-44D1-AED5-4EE6B0FA0769}"/>
          </ac:spMkLst>
        </pc:spChg>
        <pc:spChg chg="add mod">
          <ac:chgData name="Rodolfo Keesey" userId="2b423f4aa280b212" providerId="LiveId" clId="{726A380E-2A52-418C-B679-C2DFC8B90226}" dt="2021-09-30T06:45:49.765" v="1204" actId="20577"/>
          <ac:spMkLst>
            <pc:docMk/>
            <pc:sldMk cId="246889161" sldId="256"/>
            <ac:spMk id="251" creationId="{66EEA068-7483-44D1-9033-7047B65BC20A}"/>
          </ac:spMkLst>
        </pc:spChg>
        <pc:grpChg chg="add mod">
          <ac:chgData name="Rodolfo Keesey" userId="2b423f4aa280b212" providerId="LiveId" clId="{726A380E-2A52-418C-B679-C2DFC8B90226}" dt="2021-09-29T18:14:54.525" v="347" actId="164"/>
          <ac:grpSpMkLst>
            <pc:docMk/>
            <pc:sldMk cId="246889161" sldId="256"/>
            <ac:grpSpMk id="20" creationId="{59CDCC8F-B177-48B9-B3E0-395E95E0AC2B}"/>
          </ac:grpSpMkLst>
        </pc:grpChg>
        <pc:grpChg chg="add mod">
          <ac:chgData name="Rodolfo Keesey" userId="2b423f4aa280b212" providerId="LiveId" clId="{726A380E-2A52-418C-B679-C2DFC8B90226}" dt="2021-09-30T06:40:45.022" v="1134" actId="1076"/>
          <ac:grpSpMkLst>
            <pc:docMk/>
            <pc:sldMk cId="246889161" sldId="256"/>
            <ac:grpSpMk id="22" creationId="{CEE5D555-18E6-4E21-8746-7B695122F741}"/>
          </ac:grpSpMkLst>
        </pc:grpChg>
        <pc:grpChg chg="del">
          <ac:chgData name="Rodolfo Keesey" userId="2b423f4aa280b212" providerId="LiveId" clId="{726A380E-2A52-418C-B679-C2DFC8B90226}" dt="2021-09-29T17:37:59.939" v="14" actId="478"/>
          <ac:grpSpMkLst>
            <pc:docMk/>
            <pc:sldMk cId="246889161" sldId="256"/>
            <ac:grpSpMk id="65" creationId="{662DBFB1-B98A-4FB9-B402-6CE35A0EA1EE}"/>
          </ac:grpSpMkLst>
        </pc:grpChg>
        <pc:grpChg chg="del">
          <ac:chgData name="Rodolfo Keesey" userId="2b423f4aa280b212" providerId="LiveId" clId="{726A380E-2A52-418C-B679-C2DFC8B90226}" dt="2021-09-29T17:37:59.939" v="14" actId="478"/>
          <ac:grpSpMkLst>
            <pc:docMk/>
            <pc:sldMk cId="246889161" sldId="256"/>
            <ac:grpSpMk id="66" creationId="{D2466004-3A73-4811-B117-F1F50B659957}"/>
          </ac:grpSpMkLst>
        </pc:grpChg>
        <pc:grpChg chg="del">
          <ac:chgData name="Rodolfo Keesey" userId="2b423f4aa280b212" providerId="LiveId" clId="{726A380E-2A52-418C-B679-C2DFC8B90226}" dt="2021-09-29T17:37:59.939" v="14" actId="478"/>
          <ac:grpSpMkLst>
            <pc:docMk/>
            <pc:sldMk cId="246889161" sldId="256"/>
            <ac:grpSpMk id="67" creationId="{B50D96A5-E13C-47AA-8E10-E6499F446FB7}"/>
          </ac:grpSpMkLst>
        </pc:grpChg>
        <pc:grpChg chg="del">
          <ac:chgData name="Rodolfo Keesey" userId="2b423f4aa280b212" providerId="LiveId" clId="{726A380E-2A52-418C-B679-C2DFC8B90226}" dt="2021-09-29T17:37:59.939" v="14" actId="478"/>
          <ac:grpSpMkLst>
            <pc:docMk/>
            <pc:sldMk cId="246889161" sldId="256"/>
            <ac:grpSpMk id="68" creationId="{37A4C19A-714A-4991-B27E-7629F1052AF4}"/>
          </ac:grpSpMkLst>
        </pc:grpChg>
        <pc:grpChg chg="add del mod">
          <ac:chgData name="Rodolfo Keesey" userId="2b423f4aa280b212" providerId="LiveId" clId="{726A380E-2A52-418C-B679-C2DFC8B90226}" dt="2021-09-30T06:06:23.849" v="682" actId="165"/>
          <ac:grpSpMkLst>
            <pc:docMk/>
            <pc:sldMk cId="246889161" sldId="256"/>
            <ac:grpSpMk id="81" creationId="{30ECE475-4986-4388-ADFE-34F51A3D91EF}"/>
          </ac:grpSpMkLst>
        </pc:grpChg>
        <pc:grpChg chg="mod topLvl">
          <ac:chgData name="Rodolfo Keesey" userId="2b423f4aa280b212" providerId="LiveId" clId="{726A380E-2A52-418C-B679-C2DFC8B90226}" dt="2021-09-30T06:41:14.288" v="1137" actId="1076"/>
          <ac:grpSpMkLst>
            <pc:docMk/>
            <pc:sldMk cId="246889161" sldId="256"/>
            <ac:grpSpMk id="82" creationId="{232AD560-235D-4E63-A5F0-4652C838E2AD}"/>
          </ac:grpSpMkLst>
        </pc:grpChg>
        <pc:grpChg chg="add mod">
          <ac:chgData name="Rodolfo Keesey" userId="2b423f4aa280b212" providerId="LiveId" clId="{726A380E-2A52-418C-B679-C2DFC8B90226}" dt="2021-09-30T06:41:14.288" v="1137" actId="1076"/>
          <ac:grpSpMkLst>
            <pc:docMk/>
            <pc:sldMk cId="246889161" sldId="256"/>
            <ac:grpSpMk id="86" creationId="{7977ABE0-B30E-4174-9552-CE4EF8630DDD}"/>
          </ac:grpSpMkLst>
        </pc:grpChg>
        <pc:grpChg chg="del">
          <ac:chgData name="Rodolfo Keesey" userId="2b423f4aa280b212" providerId="LiveId" clId="{726A380E-2A52-418C-B679-C2DFC8B90226}" dt="2021-09-29T17:37:48.219" v="9" actId="478"/>
          <ac:grpSpMkLst>
            <pc:docMk/>
            <pc:sldMk cId="246889161" sldId="256"/>
            <ac:grpSpMk id="89" creationId="{02488F56-79BA-480B-8D8B-E29C7F394B13}"/>
          </ac:grpSpMkLst>
        </pc:grpChg>
        <pc:grpChg chg="add mod">
          <ac:chgData name="Rodolfo Keesey" userId="2b423f4aa280b212" providerId="LiveId" clId="{726A380E-2A52-418C-B679-C2DFC8B90226}" dt="2021-09-30T06:41:14.288" v="1137" actId="1076"/>
          <ac:grpSpMkLst>
            <pc:docMk/>
            <pc:sldMk cId="246889161" sldId="256"/>
            <ac:grpSpMk id="91" creationId="{39D9FDDD-939D-4537-B3CD-54584D674E6B}"/>
          </ac:grpSpMkLst>
        </pc:grpChg>
        <pc:grpChg chg="del">
          <ac:chgData name="Rodolfo Keesey" userId="2b423f4aa280b212" providerId="LiveId" clId="{726A380E-2A52-418C-B679-C2DFC8B90226}" dt="2021-09-29T17:37:48.219" v="9" actId="478"/>
          <ac:grpSpMkLst>
            <pc:docMk/>
            <pc:sldMk cId="246889161" sldId="256"/>
            <ac:grpSpMk id="92" creationId="{12090D97-0E5E-4FF2-BD2A-00F84FEE260E}"/>
          </ac:grpSpMkLst>
        </pc:grpChg>
        <pc:grpChg chg="add mod">
          <ac:chgData name="Rodolfo Keesey" userId="2b423f4aa280b212" providerId="LiveId" clId="{726A380E-2A52-418C-B679-C2DFC8B90226}" dt="2021-09-30T06:41:14.288" v="1137" actId="1076"/>
          <ac:grpSpMkLst>
            <pc:docMk/>
            <pc:sldMk cId="246889161" sldId="256"/>
            <ac:grpSpMk id="95" creationId="{8F0926C2-7F2B-472B-97E6-7FD620F2EA94}"/>
          </ac:grpSpMkLst>
        </pc:grpChg>
        <pc:grpChg chg="del">
          <ac:chgData name="Rodolfo Keesey" userId="2b423f4aa280b212" providerId="LiveId" clId="{726A380E-2A52-418C-B679-C2DFC8B90226}" dt="2021-09-29T17:37:48.219" v="9" actId="478"/>
          <ac:grpSpMkLst>
            <pc:docMk/>
            <pc:sldMk cId="246889161" sldId="256"/>
            <ac:grpSpMk id="95" creationId="{CE834370-3846-4757-A4E1-5C1BFD51A251}"/>
          </ac:grpSpMkLst>
        </pc:grpChg>
        <pc:grpChg chg="add mod">
          <ac:chgData name="Rodolfo Keesey" userId="2b423f4aa280b212" providerId="LiveId" clId="{726A380E-2A52-418C-B679-C2DFC8B90226}" dt="2021-09-30T06:40:45.022" v="1134" actId="1076"/>
          <ac:grpSpMkLst>
            <pc:docMk/>
            <pc:sldMk cId="246889161" sldId="256"/>
            <ac:grpSpMk id="108" creationId="{E06F5944-4FEB-4112-ABDB-54506309A234}"/>
          </ac:grpSpMkLst>
        </pc:grpChg>
        <pc:grpChg chg="mod">
          <ac:chgData name="Rodolfo Keesey" userId="2b423f4aa280b212" providerId="LiveId" clId="{726A380E-2A52-418C-B679-C2DFC8B90226}" dt="2021-09-29T18:15:19.714" v="350"/>
          <ac:grpSpMkLst>
            <pc:docMk/>
            <pc:sldMk cId="246889161" sldId="256"/>
            <ac:grpSpMk id="109" creationId="{F845DAF4-54EF-4F60-BD9D-A7B430C1D473}"/>
          </ac:grpSpMkLst>
        </pc:grpChg>
        <pc:grpChg chg="add mod">
          <ac:chgData name="Rodolfo Keesey" userId="2b423f4aa280b212" providerId="LiveId" clId="{726A380E-2A52-418C-B679-C2DFC8B90226}" dt="2021-09-30T06:40:45.022" v="1134" actId="1076"/>
          <ac:grpSpMkLst>
            <pc:docMk/>
            <pc:sldMk cId="246889161" sldId="256"/>
            <ac:grpSpMk id="116" creationId="{B1812DCC-FF71-4FDF-8388-B6E72C41EB1B}"/>
          </ac:grpSpMkLst>
        </pc:grpChg>
        <pc:grpChg chg="mod">
          <ac:chgData name="Rodolfo Keesey" userId="2b423f4aa280b212" providerId="LiveId" clId="{726A380E-2A52-418C-B679-C2DFC8B90226}" dt="2021-09-29T18:15:28.258" v="352"/>
          <ac:grpSpMkLst>
            <pc:docMk/>
            <pc:sldMk cId="246889161" sldId="256"/>
            <ac:grpSpMk id="118" creationId="{63F339F8-90EA-44AE-9534-85628DE179B0}"/>
          </ac:grpSpMkLst>
        </pc:grpChg>
        <pc:grpChg chg="add mod">
          <ac:chgData name="Rodolfo Keesey" userId="2b423f4aa280b212" providerId="LiveId" clId="{726A380E-2A52-418C-B679-C2DFC8B90226}" dt="2021-09-30T06:40:45.022" v="1134" actId="1076"/>
          <ac:grpSpMkLst>
            <pc:docMk/>
            <pc:sldMk cId="246889161" sldId="256"/>
            <ac:grpSpMk id="126" creationId="{C59C7552-BCE8-4D64-A096-9543133D66FB}"/>
          </ac:grpSpMkLst>
        </pc:grpChg>
        <pc:grpChg chg="mod">
          <ac:chgData name="Rodolfo Keesey" userId="2b423f4aa280b212" providerId="LiveId" clId="{726A380E-2A52-418C-B679-C2DFC8B90226}" dt="2021-09-29T18:15:34.635" v="354"/>
          <ac:grpSpMkLst>
            <pc:docMk/>
            <pc:sldMk cId="246889161" sldId="256"/>
            <ac:grpSpMk id="128" creationId="{810416E0-5A3C-4908-BD3C-69DF2EB001DD}"/>
          </ac:grpSpMkLst>
        </pc:grpChg>
        <pc:grpChg chg="add del mod">
          <ac:chgData name="Rodolfo Keesey" userId="2b423f4aa280b212" providerId="LiveId" clId="{726A380E-2A52-418C-B679-C2DFC8B90226}" dt="2021-09-30T06:18:38.344" v="771" actId="478"/>
          <ac:grpSpMkLst>
            <pc:docMk/>
            <pc:sldMk cId="246889161" sldId="256"/>
            <ac:grpSpMk id="136" creationId="{220CEC44-D6C9-4E55-B1A8-636EA5140496}"/>
          </ac:grpSpMkLst>
        </pc:grpChg>
        <pc:grpChg chg="add del mod">
          <ac:chgData name="Rodolfo Keesey" userId="2b423f4aa280b212" providerId="LiveId" clId="{726A380E-2A52-418C-B679-C2DFC8B90226}" dt="2021-09-29T19:18:52.209" v="586" actId="478"/>
          <ac:grpSpMkLst>
            <pc:docMk/>
            <pc:sldMk cId="246889161" sldId="256"/>
            <ac:grpSpMk id="136" creationId="{9EC596F5-1E2E-4E74-8CD0-217E00A36731}"/>
          </ac:grpSpMkLst>
        </pc:grpChg>
        <pc:grpChg chg="mod topLvl">
          <ac:chgData name="Rodolfo Keesey" userId="2b423f4aa280b212" providerId="LiveId" clId="{726A380E-2A52-418C-B679-C2DFC8B90226}" dt="2021-09-30T06:40:45.022" v="1134" actId="1076"/>
          <ac:grpSpMkLst>
            <pc:docMk/>
            <pc:sldMk cId="246889161" sldId="256"/>
            <ac:grpSpMk id="137" creationId="{B2C170D0-D2B1-486F-A2EF-66E792F00CC5}"/>
          </ac:grpSpMkLst>
        </pc:grpChg>
        <pc:grpChg chg="del mod topLvl">
          <ac:chgData name="Rodolfo Keesey" userId="2b423f4aa280b212" providerId="LiveId" clId="{726A380E-2A52-418C-B679-C2DFC8B90226}" dt="2021-09-30T06:40:01.660" v="1130" actId="21"/>
          <ac:grpSpMkLst>
            <pc:docMk/>
            <pc:sldMk cId="246889161" sldId="256"/>
            <ac:grpSpMk id="138" creationId="{F4A001D1-242A-4C2E-92CB-DB05F26B4969}"/>
          </ac:grpSpMkLst>
        </pc:grpChg>
        <pc:grpChg chg="add del mod">
          <ac:chgData name="Rodolfo Keesey" userId="2b423f4aa280b212" providerId="LiveId" clId="{726A380E-2A52-418C-B679-C2DFC8B90226}" dt="2021-09-29T19:18:56.684" v="587" actId="478"/>
          <ac:grpSpMkLst>
            <pc:docMk/>
            <pc:sldMk cId="246889161" sldId="256"/>
            <ac:grpSpMk id="141" creationId="{DAADDD9B-DB51-48D1-B461-5BDEDB4BBD7F}"/>
          </ac:grpSpMkLst>
        </pc:grpChg>
        <pc:grpChg chg="mod topLvl">
          <ac:chgData name="Rodolfo Keesey" userId="2b423f4aa280b212" providerId="LiveId" clId="{726A380E-2A52-418C-B679-C2DFC8B90226}" dt="2021-09-30T06:40:45.022" v="1134" actId="1076"/>
          <ac:grpSpMkLst>
            <pc:docMk/>
            <pc:sldMk cId="246889161" sldId="256"/>
            <ac:grpSpMk id="142" creationId="{5D86E6FD-D6C3-4258-A737-B158D88555EB}"/>
          </ac:grpSpMkLst>
        </pc:grpChg>
        <pc:grpChg chg="add del mod">
          <ac:chgData name="Rodolfo Keesey" userId="2b423f4aa280b212" providerId="LiveId" clId="{726A380E-2A52-418C-B679-C2DFC8B90226}" dt="2021-09-29T19:19:01.323" v="588" actId="478"/>
          <ac:grpSpMkLst>
            <pc:docMk/>
            <pc:sldMk cId="246889161" sldId="256"/>
            <ac:grpSpMk id="146" creationId="{3898932B-B959-4722-9A13-130090D2D7CC}"/>
          </ac:grpSpMkLst>
        </pc:grpChg>
        <pc:grpChg chg="mod topLvl">
          <ac:chgData name="Rodolfo Keesey" userId="2b423f4aa280b212" providerId="LiveId" clId="{726A380E-2A52-418C-B679-C2DFC8B90226}" dt="2021-09-30T06:40:45.022" v="1134" actId="1076"/>
          <ac:grpSpMkLst>
            <pc:docMk/>
            <pc:sldMk cId="246889161" sldId="256"/>
            <ac:grpSpMk id="147" creationId="{91A64C31-2D66-465A-94F5-33829FA07416}"/>
          </ac:grpSpMkLst>
        </pc:grpChg>
        <pc:grpChg chg="add del mod">
          <ac:chgData name="Rodolfo Keesey" userId="2b423f4aa280b212" providerId="LiveId" clId="{726A380E-2A52-418C-B679-C2DFC8B90226}" dt="2021-09-30T06:18:23.576" v="769" actId="478"/>
          <ac:grpSpMkLst>
            <pc:docMk/>
            <pc:sldMk cId="246889161" sldId="256"/>
            <ac:grpSpMk id="148" creationId="{67A4630B-969D-41CA-9FDE-01B185E1753C}"/>
          </ac:grpSpMkLst>
        </pc:grpChg>
        <pc:grpChg chg="add del mod">
          <ac:chgData name="Rodolfo Keesey" userId="2b423f4aa280b212" providerId="LiveId" clId="{726A380E-2A52-418C-B679-C2DFC8B90226}" dt="2021-09-29T19:19:04.340" v="589" actId="478"/>
          <ac:grpSpMkLst>
            <pc:docMk/>
            <pc:sldMk cId="246889161" sldId="256"/>
            <ac:grpSpMk id="151" creationId="{C0A8C753-AD03-4BFA-98A7-96F2F715FF81}"/>
          </ac:grpSpMkLst>
        </pc:grpChg>
        <pc:grpChg chg="del mod topLvl">
          <ac:chgData name="Rodolfo Keesey" userId="2b423f4aa280b212" providerId="LiveId" clId="{726A380E-2A52-418C-B679-C2DFC8B90226}" dt="2021-09-30T06:40:01.660" v="1130" actId="21"/>
          <ac:grpSpMkLst>
            <pc:docMk/>
            <pc:sldMk cId="246889161" sldId="256"/>
            <ac:grpSpMk id="151" creationId="{D3D034B1-5D42-4B20-8F4D-B79CBF090013}"/>
          </ac:grpSpMkLst>
        </pc:grpChg>
        <pc:grpChg chg="mod topLvl">
          <ac:chgData name="Rodolfo Keesey" userId="2b423f4aa280b212" providerId="LiveId" clId="{726A380E-2A52-418C-B679-C2DFC8B90226}" dt="2021-09-30T06:40:45.022" v="1134" actId="1076"/>
          <ac:grpSpMkLst>
            <pc:docMk/>
            <pc:sldMk cId="246889161" sldId="256"/>
            <ac:grpSpMk id="152" creationId="{B945DE5E-94C0-4C26-BC77-817F643DACAA}"/>
          </ac:grpSpMkLst>
        </pc:grpChg>
        <pc:grpChg chg="add mod">
          <ac:chgData name="Rodolfo Keesey" userId="2b423f4aa280b212" providerId="LiveId" clId="{726A380E-2A52-418C-B679-C2DFC8B90226}" dt="2021-09-30T06:40:45.022" v="1134" actId="1076"/>
          <ac:grpSpMkLst>
            <pc:docMk/>
            <pc:sldMk cId="246889161" sldId="256"/>
            <ac:grpSpMk id="156" creationId="{C8386E93-5B95-415E-8B20-4996C571CFAB}"/>
          </ac:grpSpMkLst>
        </pc:grpChg>
        <pc:grpChg chg="mod">
          <ac:chgData name="Rodolfo Keesey" userId="2b423f4aa280b212" providerId="LiveId" clId="{726A380E-2A52-418C-B679-C2DFC8B90226}" dt="2021-09-29T19:19:27.673" v="590"/>
          <ac:grpSpMkLst>
            <pc:docMk/>
            <pc:sldMk cId="246889161" sldId="256"/>
            <ac:grpSpMk id="157" creationId="{7AA2F5EF-2A2D-42D5-B425-1D5308AB90FE}"/>
          </ac:grpSpMkLst>
        </pc:grpChg>
        <pc:grpChg chg="add mod">
          <ac:chgData name="Rodolfo Keesey" userId="2b423f4aa280b212" providerId="LiveId" clId="{726A380E-2A52-418C-B679-C2DFC8B90226}" dt="2021-09-30T06:40:45.022" v="1134" actId="1076"/>
          <ac:grpSpMkLst>
            <pc:docMk/>
            <pc:sldMk cId="246889161" sldId="256"/>
            <ac:grpSpMk id="161" creationId="{4C18090D-C0D7-4F4D-918B-55C9A5211A9D}"/>
          </ac:grpSpMkLst>
        </pc:grpChg>
        <pc:grpChg chg="mod">
          <ac:chgData name="Rodolfo Keesey" userId="2b423f4aa280b212" providerId="LiveId" clId="{726A380E-2A52-418C-B679-C2DFC8B90226}" dt="2021-09-29T19:19:27.673" v="590"/>
          <ac:grpSpMkLst>
            <pc:docMk/>
            <pc:sldMk cId="246889161" sldId="256"/>
            <ac:grpSpMk id="162" creationId="{465AF83C-3E5A-4AC4-9EB2-3ED33F9D54CC}"/>
          </ac:grpSpMkLst>
        </pc:grpChg>
        <pc:grpChg chg="add mod">
          <ac:chgData name="Rodolfo Keesey" userId="2b423f4aa280b212" providerId="LiveId" clId="{726A380E-2A52-418C-B679-C2DFC8B90226}" dt="2021-09-30T06:40:45.022" v="1134" actId="1076"/>
          <ac:grpSpMkLst>
            <pc:docMk/>
            <pc:sldMk cId="246889161" sldId="256"/>
            <ac:grpSpMk id="166" creationId="{FF3C7DA9-3631-48DE-A703-C16B8D6D2552}"/>
          </ac:grpSpMkLst>
        </pc:grpChg>
        <pc:grpChg chg="mod">
          <ac:chgData name="Rodolfo Keesey" userId="2b423f4aa280b212" providerId="LiveId" clId="{726A380E-2A52-418C-B679-C2DFC8B90226}" dt="2021-09-29T19:23:30.777" v="604"/>
          <ac:grpSpMkLst>
            <pc:docMk/>
            <pc:sldMk cId="246889161" sldId="256"/>
            <ac:grpSpMk id="167" creationId="{E6047EFA-B42C-4BDB-BC7D-7576EADE1ABF}"/>
          </ac:grpSpMkLst>
        </pc:grpChg>
        <pc:grpChg chg="add mod">
          <ac:chgData name="Rodolfo Keesey" userId="2b423f4aa280b212" providerId="LiveId" clId="{726A380E-2A52-418C-B679-C2DFC8B90226}" dt="2021-09-30T06:40:45.022" v="1134" actId="1076"/>
          <ac:grpSpMkLst>
            <pc:docMk/>
            <pc:sldMk cId="246889161" sldId="256"/>
            <ac:grpSpMk id="171" creationId="{B83518E7-4369-404B-81A3-E92720C58B3A}"/>
          </ac:grpSpMkLst>
        </pc:grpChg>
        <pc:grpChg chg="mod">
          <ac:chgData name="Rodolfo Keesey" userId="2b423f4aa280b212" providerId="LiveId" clId="{726A380E-2A52-418C-B679-C2DFC8B90226}" dt="2021-09-29T19:23:30.777" v="604"/>
          <ac:grpSpMkLst>
            <pc:docMk/>
            <pc:sldMk cId="246889161" sldId="256"/>
            <ac:grpSpMk id="172" creationId="{1DEBA3E8-3584-481D-A126-E38409A5C288}"/>
          </ac:grpSpMkLst>
        </pc:grpChg>
        <pc:grpChg chg="add del mod ord">
          <ac:chgData name="Rodolfo Keesey" userId="2b423f4aa280b212" providerId="LiveId" clId="{726A380E-2A52-418C-B679-C2DFC8B90226}" dt="2021-09-30T06:40:01.660" v="1130" actId="21"/>
          <ac:grpSpMkLst>
            <pc:docMk/>
            <pc:sldMk cId="246889161" sldId="256"/>
            <ac:grpSpMk id="176" creationId="{B5EAE91B-FF7E-42B0-A506-731E7493780F}"/>
          </ac:grpSpMkLst>
        </pc:grpChg>
        <pc:grpChg chg="mod">
          <ac:chgData name="Rodolfo Keesey" userId="2b423f4aa280b212" providerId="LiveId" clId="{726A380E-2A52-418C-B679-C2DFC8B90226}" dt="2021-09-29T19:24:32.952" v="606"/>
          <ac:grpSpMkLst>
            <pc:docMk/>
            <pc:sldMk cId="246889161" sldId="256"/>
            <ac:grpSpMk id="177" creationId="{D36593E7-3262-4366-83AC-0F7B7115DD33}"/>
          </ac:grpSpMkLst>
        </pc:grpChg>
        <pc:grpChg chg="add del mod ord">
          <ac:chgData name="Rodolfo Keesey" userId="2b423f4aa280b212" providerId="LiveId" clId="{726A380E-2A52-418C-B679-C2DFC8B90226}" dt="2021-09-30T06:40:01.660" v="1130" actId="21"/>
          <ac:grpSpMkLst>
            <pc:docMk/>
            <pc:sldMk cId="246889161" sldId="256"/>
            <ac:grpSpMk id="181" creationId="{822B1107-BD7E-4481-8DD4-86FFB103DC51}"/>
          </ac:grpSpMkLst>
        </pc:grpChg>
        <pc:grpChg chg="mod">
          <ac:chgData name="Rodolfo Keesey" userId="2b423f4aa280b212" providerId="LiveId" clId="{726A380E-2A52-418C-B679-C2DFC8B90226}" dt="2021-09-29T19:24:59.470" v="612"/>
          <ac:grpSpMkLst>
            <pc:docMk/>
            <pc:sldMk cId="246889161" sldId="256"/>
            <ac:grpSpMk id="182" creationId="{F48EE7E4-AA41-4E6B-B49D-84368F5D1795}"/>
          </ac:grpSpMkLst>
        </pc:grpChg>
        <pc:grpChg chg="add mod">
          <ac:chgData name="Rodolfo Keesey" userId="2b423f4aa280b212" providerId="LiveId" clId="{726A380E-2A52-418C-B679-C2DFC8B90226}" dt="2021-09-30T06:47:16.861" v="1219" actId="1076"/>
          <ac:grpSpMkLst>
            <pc:docMk/>
            <pc:sldMk cId="246889161" sldId="256"/>
            <ac:grpSpMk id="192" creationId="{143F5282-4F17-40B6-B89B-2BBB51B4A5FA}"/>
          </ac:grpSpMkLst>
        </pc:grpChg>
        <pc:grpChg chg="add mod">
          <ac:chgData name="Rodolfo Keesey" userId="2b423f4aa280b212" providerId="LiveId" clId="{726A380E-2A52-418C-B679-C2DFC8B90226}" dt="2021-09-30T06:47:16.861" v="1219" actId="1076"/>
          <ac:grpSpMkLst>
            <pc:docMk/>
            <pc:sldMk cId="246889161" sldId="256"/>
            <ac:grpSpMk id="197" creationId="{75F9BBC0-1CE4-42DE-8DCD-432A9BEAC99F}"/>
          </ac:grpSpMkLst>
        </pc:grpChg>
        <pc:grpChg chg="add del mod">
          <ac:chgData name="Rodolfo Keesey" userId="2b423f4aa280b212" providerId="LiveId" clId="{726A380E-2A52-418C-B679-C2DFC8B90226}" dt="2021-09-30T06:32:38.889" v="836" actId="478"/>
          <ac:grpSpMkLst>
            <pc:docMk/>
            <pc:sldMk cId="246889161" sldId="256"/>
            <ac:grpSpMk id="201" creationId="{7BA54C18-0A46-4EC3-A788-79863FA7A275}"/>
          </ac:grpSpMkLst>
        </pc:grpChg>
        <pc:grpChg chg="add del mod">
          <ac:chgData name="Rodolfo Keesey" userId="2b423f4aa280b212" providerId="LiveId" clId="{726A380E-2A52-418C-B679-C2DFC8B90226}" dt="2021-09-30T06:32:38.889" v="836" actId="478"/>
          <ac:grpSpMkLst>
            <pc:docMk/>
            <pc:sldMk cId="246889161" sldId="256"/>
            <ac:grpSpMk id="204" creationId="{9D3D325F-CBA5-45AE-B54C-94699F14049F}"/>
          </ac:grpSpMkLst>
        </pc:grpChg>
        <pc:grpChg chg="add del mod">
          <ac:chgData name="Rodolfo Keesey" userId="2b423f4aa280b212" providerId="LiveId" clId="{726A380E-2A52-418C-B679-C2DFC8B90226}" dt="2021-09-30T06:30:46.453" v="825" actId="165"/>
          <ac:grpSpMkLst>
            <pc:docMk/>
            <pc:sldMk cId="246889161" sldId="256"/>
            <ac:grpSpMk id="207" creationId="{66D2A905-CE27-4A93-BB92-15C23A581469}"/>
          </ac:grpSpMkLst>
        </pc:grpChg>
        <pc:grpChg chg="add del mod">
          <ac:chgData name="Rodolfo Keesey" userId="2b423f4aa280b212" providerId="LiveId" clId="{726A380E-2A52-418C-B679-C2DFC8B90226}" dt="2021-09-30T06:30:46.453" v="825" actId="165"/>
          <ac:grpSpMkLst>
            <pc:docMk/>
            <pc:sldMk cId="246889161" sldId="256"/>
            <ac:grpSpMk id="210" creationId="{39068928-23AB-448B-BCC4-FB41A8700A91}"/>
          </ac:grpSpMkLst>
        </pc:grpChg>
        <pc:grpChg chg="add mod">
          <ac:chgData name="Rodolfo Keesey" userId="2b423f4aa280b212" providerId="LiveId" clId="{726A380E-2A52-418C-B679-C2DFC8B90226}" dt="2021-09-30T06:40:31.481" v="1133" actId="1076"/>
          <ac:grpSpMkLst>
            <pc:docMk/>
            <pc:sldMk cId="246889161" sldId="256"/>
            <ac:grpSpMk id="225" creationId="{39524564-F840-41FF-91D9-BCB6F83C72CF}"/>
          </ac:grpSpMkLst>
        </pc:grpChg>
        <pc:grpChg chg="mod">
          <ac:chgData name="Rodolfo Keesey" userId="2b423f4aa280b212" providerId="LiveId" clId="{726A380E-2A52-418C-B679-C2DFC8B90226}" dt="2021-09-30T06:40:12.261" v="1132"/>
          <ac:grpSpMkLst>
            <pc:docMk/>
            <pc:sldMk cId="246889161" sldId="256"/>
            <ac:grpSpMk id="226" creationId="{E04A3B1C-C282-4D70-942C-4BC1C6A37E37}"/>
          </ac:grpSpMkLst>
        </pc:grpChg>
        <pc:grpChg chg="add mod">
          <ac:chgData name="Rodolfo Keesey" userId="2b423f4aa280b212" providerId="LiveId" clId="{726A380E-2A52-418C-B679-C2DFC8B90226}" dt="2021-09-30T06:40:31.481" v="1133" actId="1076"/>
          <ac:grpSpMkLst>
            <pc:docMk/>
            <pc:sldMk cId="246889161" sldId="256"/>
            <ac:grpSpMk id="230" creationId="{8488E688-DA87-4D08-9F6F-A63C4BAC8E81}"/>
          </ac:grpSpMkLst>
        </pc:grpChg>
        <pc:grpChg chg="mod">
          <ac:chgData name="Rodolfo Keesey" userId="2b423f4aa280b212" providerId="LiveId" clId="{726A380E-2A52-418C-B679-C2DFC8B90226}" dt="2021-09-30T06:40:12.261" v="1132"/>
          <ac:grpSpMkLst>
            <pc:docMk/>
            <pc:sldMk cId="246889161" sldId="256"/>
            <ac:grpSpMk id="231" creationId="{48ADE3A8-1D7C-475B-A2B1-B2EE2088B7D2}"/>
          </ac:grpSpMkLst>
        </pc:grpChg>
        <pc:grpChg chg="add mod">
          <ac:chgData name="Rodolfo Keesey" userId="2b423f4aa280b212" providerId="LiveId" clId="{726A380E-2A52-418C-B679-C2DFC8B90226}" dt="2021-09-30T06:40:31.481" v="1133" actId="1076"/>
          <ac:grpSpMkLst>
            <pc:docMk/>
            <pc:sldMk cId="246889161" sldId="256"/>
            <ac:grpSpMk id="239" creationId="{C0C7C8B3-503F-42D1-91FB-EAA33E60C0D8}"/>
          </ac:grpSpMkLst>
        </pc:grpChg>
        <pc:grpChg chg="add mod">
          <ac:chgData name="Rodolfo Keesey" userId="2b423f4aa280b212" providerId="LiveId" clId="{726A380E-2A52-418C-B679-C2DFC8B90226}" dt="2021-09-30T06:40:31.481" v="1133" actId="1076"/>
          <ac:grpSpMkLst>
            <pc:docMk/>
            <pc:sldMk cId="246889161" sldId="256"/>
            <ac:grpSpMk id="242" creationId="{5CB48467-D940-4648-994F-F8FF9EFF4C6B}"/>
          </ac:grpSpMkLst>
        </pc:grpChg>
        <pc:picChg chg="add mod modCrop">
          <ac:chgData name="Rodolfo Keesey" userId="2b423f4aa280b212" providerId="LiveId" clId="{726A380E-2A52-418C-B679-C2DFC8B90226}" dt="2021-09-30T18:25:10.680" v="1610" actId="1076"/>
          <ac:picMkLst>
            <pc:docMk/>
            <pc:sldMk cId="246889161" sldId="256"/>
            <ac:picMk id="2" creationId="{07C44C4C-5E2A-4FB2-B1A8-1E2605E0B9DC}"/>
          </ac:picMkLst>
        </pc:picChg>
        <pc:picChg chg="add del mod modCrop">
          <ac:chgData name="Rodolfo Keesey" userId="2b423f4aa280b212" providerId="LiveId" clId="{726A380E-2A52-418C-B679-C2DFC8B90226}" dt="2021-09-29T17:58:11.876" v="268" actId="478"/>
          <ac:picMkLst>
            <pc:docMk/>
            <pc:sldMk cId="246889161" sldId="256"/>
            <ac:picMk id="2" creationId="{A3F49CCD-4168-4080-809F-AC4C691A47E5}"/>
          </ac:picMkLst>
        </pc:picChg>
        <pc:picChg chg="add mod modCrop">
          <ac:chgData name="Rodolfo Keesey" userId="2b423f4aa280b212" providerId="LiveId" clId="{726A380E-2A52-418C-B679-C2DFC8B90226}" dt="2021-09-30T06:40:45.022" v="1134" actId="1076"/>
          <ac:picMkLst>
            <pc:docMk/>
            <pc:sldMk cId="246889161" sldId="256"/>
            <ac:picMk id="3" creationId="{056B0ECC-B79F-4E4B-8B61-FEA83FFB1EE0}"/>
          </ac:picMkLst>
        </pc:picChg>
        <pc:picChg chg="add mod">
          <ac:chgData name="Rodolfo Keesey" userId="2b423f4aa280b212" providerId="LiveId" clId="{726A380E-2A52-418C-B679-C2DFC8B90226}" dt="2021-09-30T06:41:14.288" v="1137" actId="1076"/>
          <ac:picMkLst>
            <pc:docMk/>
            <pc:sldMk cId="246889161" sldId="256"/>
            <ac:picMk id="4" creationId="{45E694E4-BD2F-4962-8C22-29CB78A2046A}"/>
          </ac:picMkLst>
        </pc:picChg>
        <pc:picChg chg="mod">
          <ac:chgData name="Rodolfo Keesey" userId="2b423f4aa280b212" providerId="LiveId" clId="{726A380E-2A52-418C-B679-C2DFC8B90226}" dt="2021-09-30T06:53:26.738" v="1254" actId="1076"/>
          <ac:picMkLst>
            <pc:docMk/>
            <pc:sldMk cId="246889161" sldId="256"/>
            <ac:picMk id="5" creationId="{3D668783-B19C-48B6-9556-75B1B38F8ACC}"/>
          </ac:picMkLst>
        </pc:picChg>
        <pc:picChg chg="add mod modCrop">
          <ac:chgData name="Rodolfo Keesey" userId="2b423f4aa280b212" providerId="LiveId" clId="{726A380E-2A52-418C-B679-C2DFC8B90226}" dt="2021-09-30T06:40:45.022" v="1134" actId="1076"/>
          <ac:picMkLst>
            <pc:docMk/>
            <pc:sldMk cId="246889161" sldId="256"/>
            <ac:picMk id="6" creationId="{75EB3617-65EA-49F3-AD85-191E5E0E146D}"/>
          </ac:picMkLst>
        </pc:picChg>
        <pc:picChg chg="del">
          <ac:chgData name="Rodolfo Keesey" userId="2b423f4aa280b212" providerId="LiveId" clId="{726A380E-2A52-418C-B679-C2DFC8B90226}" dt="2021-09-29T17:38:06.267" v="18" actId="478"/>
          <ac:picMkLst>
            <pc:docMk/>
            <pc:sldMk cId="246889161" sldId="256"/>
            <ac:picMk id="7" creationId="{F982C555-02EE-4CFB-960B-E7E69309AA30}"/>
          </ac:picMkLst>
        </pc:picChg>
        <pc:picChg chg="add del mod modCrop">
          <ac:chgData name="Rodolfo Keesey" userId="2b423f4aa280b212" providerId="LiveId" clId="{726A380E-2A52-418C-B679-C2DFC8B90226}" dt="2021-09-30T06:19:23.951" v="777" actId="478"/>
          <ac:picMkLst>
            <pc:docMk/>
            <pc:sldMk cId="246889161" sldId="256"/>
            <ac:picMk id="8" creationId="{330F1513-2B55-4313-A6B9-4DA5106C9E6B}"/>
          </ac:picMkLst>
        </pc:picChg>
        <pc:picChg chg="add mod modCrop">
          <ac:chgData name="Rodolfo Keesey" userId="2b423f4aa280b212" providerId="LiveId" clId="{726A380E-2A52-418C-B679-C2DFC8B90226}" dt="2021-09-30T06:41:14.288" v="1137" actId="1076"/>
          <ac:picMkLst>
            <pc:docMk/>
            <pc:sldMk cId="246889161" sldId="256"/>
            <ac:picMk id="10" creationId="{E503B57C-6531-4485-A93F-C2F4211DC987}"/>
          </ac:picMkLst>
        </pc:picChg>
        <pc:picChg chg="add del mod modCrop">
          <ac:chgData name="Rodolfo Keesey" userId="2b423f4aa280b212" providerId="LiveId" clId="{726A380E-2A52-418C-B679-C2DFC8B90226}" dt="2021-09-30T06:39:45.857" v="1128" actId="478"/>
          <ac:picMkLst>
            <pc:docMk/>
            <pc:sldMk cId="246889161" sldId="256"/>
            <ac:picMk id="11" creationId="{73B9107E-4FAA-439A-AD04-B919BFF9FB34}"/>
          </ac:picMkLst>
        </pc:picChg>
        <pc:picChg chg="del">
          <ac:chgData name="Rodolfo Keesey" userId="2b423f4aa280b212" providerId="LiveId" clId="{726A380E-2A52-418C-B679-C2DFC8B90226}" dt="2021-09-29T17:38:00.924" v="15" actId="478"/>
          <ac:picMkLst>
            <pc:docMk/>
            <pc:sldMk cId="246889161" sldId="256"/>
            <ac:picMk id="25" creationId="{AB2173D6-5093-44E6-870D-3F029430CF63}"/>
          </ac:picMkLst>
        </pc:picChg>
        <pc:picChg chg="del">
          <ac:chgData name="Rodolfo Keesey" userId="2b423f4aa280b212" providerId="LiveId" clId="{726A380E-2A52-418C-B679-C2DFC8B90226}" dt="2021-09-29T17:37:59.939" v="14" actId="478"/>
          <ac:picMkLst>
            <pc:docMk/>
            <pc:sldMk cId="246889161" sldId="256"/>
            <ac:picMk id="33" creationId="{3BA6735E-BAA6-470F-A409-4A75F3CE5419}"/>
          </ac:picMkLst>
        </pc:picChg>
        <pc:picChg chg="del">
          <ac:chgData name="Rodolfo Keesey" userId="2b423f4aa280b212" providerId="LiveId" clId="{726A380E-2A52-418C-B679-C2DFC8B90226}" dt="2021-09-29T17:37:48.219" v="9" actId="478"/>
          <ac:picMkLst>
            <pc:docMk/>
            <pc:sldMk cId="246889161" sldId="256"/>
            <ac:picMk id="55" creationId="{133C83F2-A5FB-432A-92BF-6C4BEB520805}"/>
          </ac:picMkLst>
        </pc:picChg>
        <pc:picChg chg="del">
          <ac:chgData name="Rodolfo Keesey" userId="2b423f4aa280b212" providerId="LiveId" clId="{726A380E-2A52-418C-B679-C2DFC8B90226}" dt="2021-09-29T17:37:48.219" v="9" actId="478"/>
          <ac:picMkLst>
            <pc:docMk/>
            <pc:sldMk cId="246889161" sldId="256"/>
            <ac:picMk id="57" creationId="{85E815DC-4386-4233-9BF4-7C02710939C2}"/>
          </ac:picMkLst>
        </pc:picChg>
        <pc:picChg chg="del">
          <ac:chgData name="Rodolfo Keesey" userId="2b423f4aa280b212" providerId="LiveId" clId="{726A380E-2A52-418C-B679-C2DFC8B90226}" dt="2021-09-29T17:37:48.219" v="9" actId="478"/>
          <ac:picMkLst>
            <pc:docMk/>
            <pc:sldMk cId="246889161" sldId="256"/>
            <ac:picMk id="59" creationId="{9234D635-DEF6-411F-A1DF-D15ABCDE172B}"/>
          </ac:picMkLst>
        </pc:picChg>
        <pc:picChg chg="del">
          <ac:chgData name="Rodolfo Keesey" userId="2b423f4aa280b212" providerId="LiveId" clId="{726A380E-2A52-418C-B679-C2DFC8B90226}" dt="2021-09-29T17:37:48.219" v="9" actId="478"/>
          <ac:picMkLst>
            <pc:docMk/>
            <pc:sldMk cId="246889161" sldId="256"/>
            <ac:picMk id="63" creationId="{C746AE9C-E004-4C6B-8AD2-9EE2AF2CDF1D}"/>
          </ac:picMkLst>
        </pc:picChg>
        <pc:picChg chg="add mod">
          <ac:chgData name="Rodolfo Keesey" userId="2b423f4aa280b212" providerId="LiveId" clId="{726A380E-2A52-418C-B679-C2DFC8B90226}" dt="2021-09-30T06:40:45.022" v="1134" actId="1076"/>
          <ac:picMkLst>
            <pc:docMk/>
            <pc:sldMk cId="246889161" sldId="256"/>
            <ac:picMk id="73" creationId="{4C3A84FF-F406-4352-98D1-75C98B99041C}"/>
          </ac:picMkLst>
        </pc:picChg>
        <pc:picChg chg="del">
          <ac:chgData name="Rodolfo Keesey" userId="2b423f4aa280b212" providerId="LiveId" clId="{726A380E-2A52-418C-B679-C2DFC8B90226}" dt="2021-09-29T17:37:48.219" v="9" actId="478"/>
          <ac:picMkLst>
            <pc:docMk/>
            <pc:sldMk cId="246889161" sldId="256"/>
            <ac:picMk id="75" creationId="{DC284180-00E8-48E3-88A7-FE51AAD2C2DF}"/>
          </ac:picMkLst>
        </pc:picChg>
        <pc:picChg chg="add mod ord">
          <ac:chgData name="Rodolfo Keesey" userId="2b423f4aa280b212" providerId="LiveId" clId="{726A380E-2A52-418C-B679-C2DFC8B90226}" dt="2021-09-30T06:40:45.022" v="1134" actId="1076"/>
          <ac:picMkLst>
            <pc:docMk/>
            <pc:sldMk cId="246889161" sldId="256"/>
            <ac:picMk id="79" creationId="{C307F2A6-6ACC-491F-AFBB-F3F2BF8FB374}"/>
          </ac:picMkLst>
        </pc:picChg>
        <pc:picChg chg="del">
          <ac:chgData name="Rodolfo Keesey" userId="2b423f4aa280b212" providerId="LiveId" clId="{726A380E-2A52-418C-B679-C2DFC8B90226}" dt="2021-09-29T17:37:48.219" v="9" actId="478"/>
          <ac:picMkLst>
            <pc:docMk/>
            <pc:sldMk cId="246889161" sldId="256"/>
            <ac:picMk id="87" creationId="{226867DF-D59A-408D-BE0D-092957A9111C}"/>
          </ac:picMkLst>
        </pc:picChg>
        <pc:picChg chg="add mod">
          <ac:chgData name="Rodolfo Keesey" userId="2b423f4aa280b212" providerId="LiveId" clId="{726A380E-2A52-418C-B679-C2DFC8B90226}" dt="2021-09-30T06:41:14.288" v="1137" actId="1076"/>
          <ac:picMkLst>
            <pc:docMk/>
            <pc:sldMk cId="246889161" sldId="256"/>
            <ac:picMk id="89" creationId="{CA2D87BF-C761-4770-A1B1-6F60966316A5}"/>
          </ac:picMkLst>
        </pc:picChg>
        <pc:picChg chg="add mod">
          <ac:chgData name="Rodolfo Keesey" userId="2b423f4aa280b212" providerId="LiveId" clId="{726A380E-2A52-418C-B679-C2DFC8B90226}" dt="2021-09-30T06:41:14.288" v="1137" actId="1076"/>
          <ac:picMkLst>
            <pc:docMk/>
            <pc:sldMk cId="246889161" sldId="256"/>
            <ac:picMk id="90" creationId="{80D56B1E-886B-4EDA-88A7-7F4F9F2D44BA}"/>
          </ac:picMkLst>
        </pc:picChg>
        <pc:picChg chg="add mod">
          <ac:chgData name="Rodolfo Keesey" userId="2b423f4aa280b212" providerId="LiveId" clId="{726A380E-2A52-418C-B679-C2DFC8B90226}" dt="2021-09-30T06:41:14.288" v="1137" actId="1076"/>
          <ac:picMkLst>
            <pc:docMk/>
            <pc:sldMk cId="246889161" sldId="256"/>
            <ac:picMk id="94" creationId="{AD4500C9-F8EC-41B7-ADC6-622333B0F628}"/>
          </ac:picMkLst>
        </pc:picChg>
        <pc:picChg chg="add mod">
          <ac:chgData name="Rodolfo Keesey" userId="2b423f4aa280b212" providerId="LiveId" clId="{726A380E-2A52-418C-B679-C2DFC8B90226}" dt="2021-09-30T06:41:14.288" v="1137" actId="1076"/>
          <ac:picMkLst>
            <pc:docMk/>
            <pc:sldMk cId="246889161" sldId="256"/>
            <ac:picMk id="98" creationId="{01F55D4F-7745-440F-B969-41A3C471E156}"/>
          </ac:picMkLst>
        </pc:picChg>
        <pc:picChg chg="add del mod">
          <ac:chgData name="Rodolfo Keesey" userId="2b423f4aa280b212" providerId="LiveId" clId="{726A380E-2A52-418C-B679-C2DFC8B90226}" dt="2021-09-30T06:13:46.529" v="714"/>
          <ac:picMkLst>
            <pc:docMk/>
            <pc:sldMk cId="246889161" sldId="256"/>
            <ac:picMk id="99" creationId="{7E36713C-0EF1-4DC9-80A6-51FA471805A3}"/>
          </ac:picMkLst>
        </pc:picChg>
        <pc:picChg chg="add del mod">
          <ac:chgData name="Rodolfo Keesey" userId="2b423f4aa280b212" providerId="LiveId" clId="{726A380E-2A52-418C-B679-C2DFC8B90226}" dt="2021-09-30T06:13:46.529" v="714"/>
          <ac:picMkLst>
            <pc:docMk/>
            <pc:sldMk cId="246889161" sldId="256"/>
            <ac:picMk id="100" creationId="{79E85347-DCA0-461C-ABD2-25B405AD4C2B}"/>
          </ac:picMkLst>
        </pc:picChg>
        <pc:picChg chg="add del mod">
          <ac:chgData name="Rodolfo Keesey" userId="2b423f4aa280b212" providerId="LiveId" clId="{726A380E-2A52-418C-B679-C2DFC8B90226}" dt="2021-09-30T06:13:46.529" v="714"/>
          <ac:picMkLst>
            <pc:docMk/>
            <pc:sldMk cId="246889161" sldId="256"/>
            <ac:picMk id="101" creationId="{79059144-BA89-47CA-B599-E017EED0A96C}"/>
          </ac:picMkLst>
        </pc:picChg>
        <pc:picChg chg="add del mod">
          <ac:chgData name="Rodolfo Keesey" userId="2b423f4aa280b212" providerId="LiveId" clId="{726A380E-2A52-418C-B679-C2DFC8B90226}" dt="2021-09-30T06:40:01.660" v="1130" actId="21"/>
          <ac:picMkLst>
            <pc:docMk/>
            <pc:sldMk cId="246889161" sldId="256"/>
            <ac:picMk id="107" creationId="{A492CE9E-4C7B-44A4-A902-2EDA4761CECE}"/>
          </ac:picMkLst>
        </pc:picChg>
        <pc:picChg chg="add del mod">
          <ac:chgData name="Rodolfo Keesey" userId="2b423f4aa280b212" providerId="LiveId" clId="{726A380E-2A52-418C-B679-C2DFC8B90226}" dt="2021-09-30T06:40:01.660" v="1130" actId="21"/>
          <ac:picMkLst>
            <pc:docMk/>
            <pc:sldMk cId="246889161" sldId="256"/>
            <ac:picMk id="111" creationId="{81B8E02D-2C8F-4DD9-B6AA-AC19B0469CF6}"/>
          </ac:picMkLst>
        </pc:picChg>
        <pc:picChg chg="add del mod">
          <ac:chgData name="Rodolfo Keesey" userId="2b423f4aa280b212" providerId="LiveId" clId="{726A380E-2A52-418C-B679-C2DFC8B90226}" dt="2021-09-30T06:40:01.660" v="1130" actId="21"/>
          <ac:picMkLst>
            <pc:docMk/>
            <pc:sldMk cId="246889161" sldId="256"/>
            <ac:picMk id="114" creationId="{229F01E7-D681-492B-95D5-0FE5E2E4F962}"/>
          </ac:picMkLst>
        </pc:picChg>
        <pc:picChg chg="del">
          <ac:chgData name="Rodolfo Keesey" userId="2b423f4aa280b212" providerId="LiveId" clId="{726A380E-2A52-418C-B679-C2DFC8B90226}" dt="2021-09-29T17:37:48.219" v="9" actId="478"/>
          <ac:picMkLst>
            <pc:docMk/>
            <pc:sldMk cId="246889161" sldId="256"/>
            <ac:picMk id="121" creationId="{56798BB0-144D-4729-9212-F3AE5D42B5DB}"/>
          </ac:picMkLst>
        </pc:picChg>
        <pc:picChg chg="del">
          <ac:chgData name="Rodolfo Keesey" userId="2b423f4aa280b212" providerId="LiveId" clId="{726A380E-2A52-418C-B679-C2DFC8B90226}" dt="2021-09-29T17:37:48.219" v="9" actId="478"/>
          <ac:picMkLst>
            <pc:docMk/>
            <pc:sldMk cId="246889161" sldId="256"/>
            <ac:picMk id="123" creationId="{1BBA4E41-123F-4110-9C2A-57F1EA16F186}"/>
          </ac:picMkLst>
        </pc:picChg>
        <pc:picChg chg="add del mod">
          <ac:chgData name="Rodolfo Keesey" userId="2b423f4aa280b212" providerId="LiveId" clId="{726A380E-2A52-418C-B679-C2DFC8B90226}" dt="2021-09-30T06:40:01.660" v="1130" actId="21"/>
          <ac:picMkLst>
            <pc:docMk/>
            <pc:sldMk cId="246889161" sldId="256"/>
            <ac:picMk id="135" creationId="{9E6BDE1F-A40C-41BF-AAC3-40DDBC458A02}"/>
          </ac:picMkLst>
        </pc:picChg>
        <pc:picChg chg="add mod">
          <ac:chgData name="Rodolfo Keesey" userId="2b423f4aa280b212" providerId="LiveId" clId="{726A380E-2A52-418C-B679-C2DFC8B90226}" dt="2021-10-01T15:28:40.002" v="2482" actId="1076"/>
          <ac:picMkLst>
            <pc:docMk/>
            <pc:sldMk cId="246889161" sldId="256"/>
            <ac:picMk id="138" creationId="{E6F9A3E2-BE82-4008-8085-846F3719C744}"/>
          </ac:picMkLst>
        </pc:picChg>
        <pc:picChg chg="add del mod">
          <ac:chgData name="Rodolfo Keesey" userId="2b423f4aa280b212" providerId="LiveId" clId="{726A380E-2A52-418C-B679-C2DFC8B90226}" dt="2021-09-30T06:28:23.496" v="819" actId="478"/>
          <ac:picMkLst>
            <pc:docMk/>
            <pc:sldMk cId="246889161" sldId="256"/>
            <ac:picMk id="195" creationId="{10317F54-3434-46C5-8DEC-F075AF03D92D}"/>
          </ac:picMkLst>
        </pc:picChg>
        <pc:picChg chg="add mod">
          <ac:chgData name="Rodolfo Keesey" userId="2b423f4aa280b212" providerId="LiveId" clId="{726A380E-2A52-418C-B679-C2DFC8B90226}" dt="2021-09-30T06:45:33.017" v="1200" actId="1076"/>
          <ac:picMkLst>
            <pc:docMk/>
            <pc:sldMk cId="246889161" sldId="256"/>
            <ac:picMk id="220" creationId="{D05E4C6E-6DB1-4BEA-BE35-7CCAF7FB2294}"/>
          </ac:picMkLst>
        </pc:picChg>
        <pc:picChg chg="add mod">
          <ac:chgData name="Rodolfo Keesey" userId="2b423f4aa280b212" providerId="LiveId" clId="{726A380E-2A52-418C-B679-C2DFC8B90226}" dt="2021-09-30T06:45:33.017" v="1200" actId="1076"/>
          <ac:picMkLst>
            <pc:docMk/>
            <pc:sldMk cId="246889161" sldId="256"/>
            <ac:picMk id="221" creationId="{DB872B34-7031-47E4-9A76-FA7931B2243A}"/>
          </ac:picMkLst>
        </pc:picChg>
        <pc:picChg chg="add mod">
          <ac:chgData name="Rodolfo Keesey" userId="2b423f4aa280b212" providerId="LiveId" clId="{726A380E-2A52-418C-B679-C2DFC8B90226}" dt="2021-09-30T06:40:31.481" v="1133" actId="1076"/>
          <ac:picMkLst>
            <pc:docMk/>
            <pc:sldMk cId="246889161" sldId="256"/>
            <ac:picMk id="222" creationId="{4A734D93-EFE8-4E43-830B-DDEFAF9A69F6}"/>
          </ac:picMkLst>
        </pc:picChg>
        <pc:picChg chg="add mod">
          <ac:chgData name="Rodolfo Keesey" userId="2b423f4aa280b212" providerId="LiveId" clId="{726A380E-2A52-418C-B679-C2DFC8B90226}" dt="2021-09-30T06:40:31.481" v="1133" actId="1076"/>
          <ac:picMkLst>
            <pc:docMk/>
            <pc:sldMk cId="246889161" sldId="256"/>
            <ac:picMk id="238" creationId="{D77A8CC5-1769-4F74-AA5B-D1ACD627DFAC}"/>
          </ac:picMkLst>
        </pc:picChg>
        <pc:picChg chg="add mod">
          <ac:chgData name="Rodolfo Keesey" userId="2b423f4aa280b212" providerId="LiveId" clId="{726A380E-2A52-418C-B679-C2DFC8B90226}" dt="2021-09-30T06:45:59.522" v="1206" actId="1076"/>
          <ac:picMkLst>
            <pc:docMk/>
            <pc:sldMk cId="246889161" sldId="256"/>
            <ac:picMk id="252" creationId="{0BE78260-8D7D-4842-A2E1-365FBDB67823}"/>
          </ac:picMkLst>
        </pc:picChg>
        <pc:cxnChg chg="del">
          <ac:chgData name="Rodolfo Keesey" userId="2b423f4aa280b212" providerId="LiveId" clId="{726A380E-2A52-418C-B679-C2DFC8B90226}" dt="2021-09-29T17:38:08.548" v="19" actId="478"/>
          <ac:cxnSpMkLst>
            <pc:docMk/>
            <pc:sldMk cId="246889161" sldId="256"/>
            <ac:cxnSpMk id="9" creationId="{84EA7842-E02E-4D0F-BFD8-E812D115E8A8}"/>
          </ac:cxnSpMkLst>
        </pc:cxnChg>
        <pc:cxnChg chg="add mod">
          <ac:chgData name="Rodolfo Keesey" userId="2b423f4aa280b212" providerId="LiveId" clId="{726A380E-2A52-418C-B679-C2DFC8B90226}" dt="2021-09-29T19:16:15.370" v="574" actId="208"/>
          <ac:cxnSpMkLst>
            <pc:docMk/>
            <pc:sldMk cId="246889161" sldId="256"/>
            <ac:cxnSpMk id="15" creationId="{1C1D70B5-C96C-483F-A7E5-429968A09B34}"/>
          </ac:cxnSpMkLst>
        </pc:cxnChg>
        <pc:cxnChg chg="del">
          <ac:chgData name="Rodolfo Keesey" userId="2b423f4aa280b212" providerId="LiveId" clId="{726A380E-2A52-418C-B679-C2DFC8B90226}" dt="2021-09-29T17:37:54.332" v="12" actId="478"/>
          <ac:cxnSpMkLst>
            <pc:docMk/>
            <pc:sldMk cId="246889161" sldId="256"/>
            <ac:cxnSpMk id="17" creationId="{61D80FE0-2C50-418A-A064-EE05C5A58F30}"/>
          </ac:cxnSpMkLst>
        </pc:cxnChg>
        <pc:cxnChg chg="add mod">
          <ac:chgData name="Rodolfo Keesey" userId="2b423f4aa280b212" providerId="LiveId" clId="{726A380E-2A52-418C-B679-C2DFC8B90226}" dt="2021-09-29T18:15:10.965" v="349" actId="1076"/>
          <ac:cxnSpMkLst>
            <pc:docMk/>
            <pc:sldMk cId="246889161" sldId="256"/>
            <ac:cxnSpMk id="18" creationId="{5D7B2CE5-A9CA-43FE-B68A-43BC581918FF}"/>
          </ac:cxnSpMkLst>
        </pc:cxnChg>
        <pc:cxnChg chg="del">
          <ac:chgData name="Rodolfo Keesey" userId="2b423f4aa280b212" providerId="LiveId" clId="{726A380E-2A52-418C-B679-C2DFC8B90226}" dt="2021-09-29T17:37:59.939" v="14" actId="478"/>
          <ac:cxnSpMkLst>
            <pc:docMk/>
            <pc:sldMk cId="246889161" sldId="256"/>
            <ac:cxnSpMk id="27" creationId="{13AF16D8-EFA2-4D17-94B8-A262ABFF3752}"/>
          </ac:cxnSpMkLst>
        </pc:cxnChg>
        <pc:cxnChg chg="del">
          <ac:chgData name="Rodolfo Keesey" userId="2b423f4aa280b212" providerId="LiveId" clId="{726A380E-2A52-418C-B679-C2DFC8B90226}" dt="2021-09-29T17:37:59.939" v="14" actId="478"/>
          <ac:cxnSpMkLst>
            <pc:docMk/>
            <pc:sldMk cId="246889161" sldId="256"/>
            <ac:cxnSpMk id="34" creationId="{AC0ADBED-FB1A-48E7-A50D-02BDB3CCC932}"/>
          </ac:cxnSpMkLst>
        </pc:cxnChg>
        <pc:cxnChg chg="del">
          <ac:chgData name="Rodolfo Keesey" userId="2b423f4aa280b212" providerId="LiveId" clId="{726A380E-2A52-418C-B679-C2DFC8B90226}" dt="2021-09-29T17:37:59.939" v="14" actId="478"/>
          <ac:cxnSpMkLst>
            <pc:docMk/>
            <pc:sldMk cId="246889161" sldId="256"/>
            <ac:cxnSpMk id="38" creationId="{4B2E57B8-9C09-4AD9-95D9-50AA3C650613}"/>
          </ac:cxnSpMkLst>
        </pc:cxnChg>
        <pc:cxnChg chg="del">
          <ac:chgData name="Rodolfo Keesey" userId="2b423f4aa280b212" providerId="LiveId" clId="{726A380E-2A52-418C-B679-C2DFC8B90226}" dt="2021-09-29T17:37:59.939" v="14" actId="478"/>
          <ac:cxnSpMkLst>
            <pc:docMk/>
            <pc:sldMk cId="246889161" sldId="256"/>
            <ac:cxnSpMk id="41" creationId="{0AE8ACE2-BD55-44D1-A071-5B697478EC8F}"/>
          </ac:cxnSpMkLst>
        </pc:cxnChg>
        <pc:cxnChg chg="del">
          <ac:chgData name="Rodolfo Keesey" userId="2b423f4aa280b212" providerId="LiveId" clId="{726A380E-2A52-418C-B679-C2DFC8B90226}" dt="2021-09-29T17:37:59.939" v="14" actId="478"/>
          <ac:cxnSpMkLst>
            <pc:docMk/>
            <pc:sldMk cId="246889161" sldId="256"/>
            <ac:cxnSpMk id="42" creationId="{989F3E2A-5112-40A2-912F-2C43712251CF}"/>
          </ac:cxnSpMkLst>
        </pc:cxnChg>
        <pc:cxnChg chg="del">
          <ac:chgData name="Rodolfo Keesey" userId="2b423f4aa280b212" providerId="LiveId" clId="{726A380E-2A52-418C-B679-C2DFC8B90226}" dt="2021-09-29T17:37:48.219" v="9" actId="478"/>
          <ac:cxnSpMkLst>
            <pc:docMk/>
            <pc:sldMk cId="246889161" sldId="256"/>
            <ac:cxnSpMk id="61" creationId="{DE642699-D183-4065-A789-66799BFB1E23}"/>
          </ac:cxnSpMkLst>
        </pc:cxnChg>
        <pc:cxnChg chg="del">
          <ac:chgData name="Rodolfo Keesey" userId="2b423f4aa280b212" providerId="LiveId" clId="{726A380E-2A52-418C-B679-C2DFC8B90226}" dt="2021-09-29T17:37:59.939" v="14" actId="478"/>
          <ac:cxnSpMkLst>
            <pc:docMk/>
            <pc:sldMk cId="246889161" sldId="256"/>
            <ac:cxnSpMk id="70" creationId="{6A93BC3A-A12A-4976-87CB-644E85CBB3AD}"/>
          </ac:cxnSpMkLst>
        </pc:cxnChg>
        <pc:cxnChg chg="del">
          <ac:chgData name="Rodolfo Keesey" userId="2b423f4aa280b212" providerId="LiveId" clId="{726A380E-2A52-418C-B679-C2DFC8B90226}" dt="2021-09-29T17:37:48.219" v="9" actId="478"/>
          <ac:cxnSpMkLst>
            <pc:docMk/>
            <pc:sldMk cId="246889161" sldId="256"/>
            <ac:cxnSpMk id="72" creationId="{E95180D4-BD68-4BC1-A388-8C1A6CCDE7E8}"/>
          </ac:cxnSpMkLst>
        </pc:cxnChg>
        <pc:cxnChg chg="add del mod">
          <ac:chgData name="Rodolfo Keesey" userId="2b423f4aa280b212" providerId="LiveId" clId="{726A380E-2A52-418C-B679-C2DFC8B90226}" dt="2021-09-30T06:21:30.144" v="788" actId="1076"/>
          <ac:cxnSpMkLst>
            <pc:docMk/>
            <pc:sldMk cId="246889161" sldId="256"/>
            <ac:cxnSpMk id="75" creationId="{FA5EACE6-2936-4A85-ABBD-727BFDDF14A4}"/>
          </ac:cxnSpMkLst>
        </pc:cxnChg>
        <pc:cxnChg chg="del">
          <ac:chgData name="Rodolfo Keesey" userId="2b423f4aa280b212" providerId="LiveId" clId="{726A380E-2A52-418C-B679-C2DFC8B90226}" dt="2021-09-29T17:37:48.219" v="9" actId="478"/>
          <ac:cxnSpMkLst>
            <pc:docMk/>
            <pc:sldMk cId="246889161" sldId="256"/>
            <ac:cxnSpMk id="76" creationId="{0EF59EEE-3FCD-4791-8CA2-A9084F096814}"/>
          </ac:cxnSpMkLst>
        </pc:cxnChg>
        <pc:cxnChg chg="add mod">
          <ac:chgData name="Rodolfo Keesey" userId="2b423f4aa280b212" providerId="LiveId" clId="{726A380E-2A52-418C-B679-C2DFC8B90226}" dt="2021-09-30T06:21:16.329" v="785" actId="1076"/>
          <ac:cxnSpMkLst>
            <pc:docMk/>
            <pc:sldMk cId="246889161" sldId="256"/>
            <ac:cxnSpMk id="78" creationId="{766743A1-4183-41EE-AA94-47C248AF9650}"/>
          </ac:cxnSpMkLst>
        </pc:cxnChg>
        <pc:cxnChg chg="add mod">
          <ac:chgData name="Rodolfo Keesey" userId="2b423f4aa280b212" providerId="LiveId" clId="{726A380E-2A52-418C-B679-C2DFC8B90226}" dt="2021-09-30T06:43:38.092" v="1180" actId="1076"/>
          <ac:cxnSpMkLst>
            <pc:docMk/>
            <pc:sldMk cId="246889161" sldId="256"/>
            <ac:cxnSpMk id="80" creationId="{95B30104-7F0D-4370-941A-82ADAF6A54EB}"/>
          </ac:cxnSpMkLst>
        </pc:cxnChg>
        <pc:cxnChg chg="del mod topLvl">
          <ac:chgData name="Rodolfo Keesey" userId="2b423f4aa280b212" providerId="LiveId" clId="{726A380E-2A52-418C-B679-C2DFC8B90226}" dt="2021-09-30T06:08:32.535" v="688" actId="478"/>
          <ac:cxnSpMkLst>
            <pc:docMk/>
            <pc:sldMk cId="246889161" sldId="256"/>
            <ac:cxnSpMk id="83" creationId="{2C550125-4B54-4DEF-8067-96D2DDD54165}"/>
          </ac:cxnSpMkLst>
        </pc:cxnChg>
        <pc:cxnChg chg="mod">
          <ac:chgData name="Rodolfo Keesey" userId="2b423f4aa280b212" providerId="LiveId" clId="{726A380E-2A52-418C-B679-C2DFC8B90226}" dt="2021-09-30T06:09:14.764" v="689" actId="208"/>
          <ac:cxnSpMkLst>
            <pc:docMk/>
            <pc:sldMk cId="246889161" sldId="256"/>
            <ac:cxnSpMk id="84" creationId="{5590E52F-327A-470F-88DF-6052637DEA4F}"/>
          </ac:cxnSpMkLst>
        </pc:cxnChg>
        <pc:cxnChg chg="mod">
          <ac:chgData name="Rodolfo Keesey" userId="2b423f4aa280b212" providerId="LiveId" clId="{726A380E-2A52-418C-B679-C2DFC8B90226}" dt="2021-09-30T06:06:23.849" v="682" actId="165"/>
          <ac:cxnSpMkLst>
            <pc:docMk/>
            <pc:sldMk cId="246889161" sldId="256"/>
            <ac:cxnSpMk id="85" creationId="{497F922B-FD36-4897-8209-AD2AEFD13204}"/>
          </ac:cxnSpMkLst>
        </pc:cxnChg>
        <pc:cxnChg chg="mod">
          <ac:chgData name="Rodolfo Keesey" userId="2b423f4aa280b212" providerId="LiveId" clId="{726A380E-2A52-418C-B679-C2DFC8B90226}" dt="2021-09-30T06:10:05.956" v="702" actId="14100"/>
          <ac:cxnSpMkLst>
            <pc:docMk/>
            <pc:sldMk cId="246889161" sldId="256"/>
            <ac:cxnSpMk id="87" creationId="{69A47079-8D75-4A58-851C-864D7DD863CA}"/>
          </ac:cxnSpMkLst>
        </pc:cxnChg>
        <pc:cxnChg chg="mod">
          <ac:chgData name="Rodolfo Keesey" userId="2b423f4aa280b212" providerId="LiveId" clId="{726A380E-2A52-418C-B679-C2DFC8B90226}" dt="2021-09-30T06:07:08.948" v="686"/>
          <ac:cxnSpMkLst>
            <pc:docMk/>
            <pc:sldMk cId="246889161" sldId="256"/>
            <ac:cxnSpMk id="88" creationId="{FEE1093B-927F-4160-B165-26F34CBF0C23}"/>
          </ac:cxnSpMkLst>
        </pc:cxnChg>
        <pc:cxnChg chg="mod">
          <ac:chgData name="Rodolfo Keesey" userId="2b423f4aa280b212" providerId="LiveId" clId="{726A380E-2A52-418C-B679-C2DFC8B90226}" dt="2021-09-30T06:10:32.860" v="704"/>
          <ac:cxnSpMkLst>
            <pc:docMk/>
            <pc:sldMk cId="246889161" sldId="256"/>
            <ac:cxnSpMk id="92" creationId="{F3F86017-CBE2-454C-B5A2-38EB1710367D}"/>
          </ac:cxnSpMkLst>
        </pc:cxnChg>
        <pc:cxnChg chg="mod">
          <ac:chgData name="Rodolfo Keesey" userId="2b423f4aa280b212" providerId="LiveId" clId="{726A380E-2A52-418C-B679-C2DFC8B90226}" dt="2021-09-30T06:10:32.860" v="704"/>
          <ac:cxnSpMkLst>
            <pc:docMk/>
            <pc:sldMk cId="246889161" sldId="256"/>
            <ac:cxnSpMk id="93" creationId="{C6459416-2817-4FA6-A2D7-B0F4B6E4D067}"/>
          </ac:cxnSpMkLst>
        </pc:cxnChg>
        <pc:cxnChg chg="mod">
          <ac:chgData name="Rodolfo Keesey" userId="2b423f4aa280b212" providerId="LiveId" clId="{726A380E-2A52-418C-B679-C2DFC8B90226}" dt="2021-09-30T06:10:32.860" v="704"/>
          <ac:cxnSpMkLst>
            <pc:docMk/>
            <pc:sldMk cId="246889161" sldId="256"/>
            <ac:cxnSpMk id="96" creationId="{4773C5AD-619A-4484-A74B-4A4910B3EE3E}"/>
          </ac:cxnSpMkLst>
        </pc:cxnChg>
        <pc:cxnChg chg="mod">
          <ac:chgData name="Rodolfo Keesey" userId="2b423f4aa280b212" providerId="LiveId" clId="{726A380E-2A52-418C-B679-C2DFC8B90226}" dt="2021-09-30T06:10:32.860" v="704"/>
          <ac:cxnSpMkLst>
            <pc:docMk/>
            <pc:sldMk cId="246889161" sldId="256"/>
            <ac:cxnSpMk id="97" creationId="{EC29EDE3-9295-451E-ACB2-4E2880AE3C49}"/>
          </ac:cxnSpMkLst>
        </pc:cxnChg>
        <pc:cxnChg chg="add del mod">
          <ac:chgData name="Rodolfo Keesey" userId="2b423f4aa280b212" providerId="LiveId" clId="{726A380E-2A52-418C-B679-C2DFC8B90226}" dt="2021-09-30T06:13:46.529" v="714"/>
          <ac:cxnSpMkLst>
            <pc:docMk/>
            <pc:sldMk cId="246889161" sldId="256"/>
            <ac:cxnSpMk id="104" creationId="{85C8A3B9-6240-4F5A-A6BF-132E8EE46835}"/>
          </ac:cxnSpMkLst>
        </pc:cxnChg>
        <pc:cxnChg chg="del">
          <ac:chgData name="Rodolfo Keesey" userId="2b423f4aa280b212" providerId="LiveId" clId="{726A380E-2A52-418C-B679-C2DFC8B90226}" dt="2021-09-29T17:37:48.219" v="9" actId="478"/>
          <ac:cxnSpMkLst>
            <pc:docMk/>
            <pc:sldMk cId="246889161" sldId="256"/>
            <ac:cxnSpMk id="105" creationId="{0F783407-23D2-4C7B-AF5A-27F30DF7B4D4}"/>
          </ac:cxnSpMkLst>
        </pc:cxnChg>
        <pc:cxnChg chg="add del mod">
          <ac:chgData name="Rodolfo Keesey" userId="2b423f4aa280b212" providerId="LiveId" clId="{726A380E-2A52-418C-B679-C2DFC8B90226}" dt="2021-09-30T06:13:46.529" v="714"/>
          <ac:cxnSpMkLst>
            <pc:docMk/>
            <pc:sldMk cId="246889161" sldId="256"/>
            <ac:cxnSpMk id="105" creationId="{981AB804-05C5-473E-AD25-0A9434369EA2}"/>
          </ac:cxnSpMkLst>
        </pc:cxnChg>
        <pc:cxnChg chg="add mod">
          <ac:chgData name="Rodolfo Keesey" userId="2b423f4aa280b212" providerId="LiveId" clId="{726A380E-2A52-418C-B679-C2DFC8B90226}" dt="2021-09-29T18:14:54.525" v="347" actId="164"/>
          <ac:cxnSpMkLst>
            <pc:docMk/>
            <pc:sldMk cId="246889161" sldId="256"/>
            <ac:cxnSpMk id="106" creationId="{7450A95D-52BF-4EFE-A9C3-54DC664FA65C}"/>
          </ac:cxnSpMkLst>
        </pc:cxnChg>
        <pc:cxnChg chg="del">
          <ac:chgData name="Rodolfo Keesey" userId="2b423f4aa280b212" providerId="LiveId" clId="{726A380E-2A52-418C-B679-C2DFC8B90226}" dt="2021-09-29T17:37:48.219" v="9" actId="478"/>
          <ac:cxnSpMkLst>
            <pc:docMk/>
            <pc:sldMk cId="246889161" sldId="256"/>
            <ac:cxnSpMk id="107" creationId="{0D1EB20C-BA95-4C13-B0C5-7F49AF7BCAF7}"/>
          </ac:cxnSpMkLst>
        </pc:cxnChg>
        <pc:cxnChg chg="mod">
          <ac:chgData name="Rodolfo Keesey" userId="2b423f4aa280b212" providerId="LiveId" clId="{726A380E-2A52-418C-B679-C2DFC8B90226}" dt="2021-09-29T18:15:19.714" v="350"/>
          <ac:cxnSpMkLst>
            <pc:docMk/>
            <pc:sldMk cId="246889161" sldId="256"/>
            <ac:cxnSpMk id="110" creationId="{C0905962-4E41-4AF0-93C3-CD695B2C3657}"/>
          </ac:cxnSpMkLst>
        </pc:cxnChg>
        <pc:cxnChg chg="del">
          <ac:chgData name="Rodolfo Keesey" userId="2b423f4aa280b212" providerId="LiveId" clId="{726A380E-2A52-418C-B679-C2DFC8B90226}" dt="2021-09-29T17:37:48.219" v="9" actId="478"/>
          <ac:cxnSpMkLst>
            <pc:docMk/>
            <pc:sldMk cId="246889161" sldId="256"/>
            <ac:cxnSpMk id="111" creationId="{C1365B57-C0EE-4837-9367-272F3125DAF6}"/>
          </ac:cxnSpMkLst>
        </pc:cxnChg>
        <pc:cxnChg chg="mod">
          <ac:chgData name="Rodolfo Keesey" userId="2b423f4aa280b212" providerId="LiveId" clId="{726A380E-2A52-418C-B679-C2DFC8B90226}" dt="2021-09-29T19:16:30.323" v="575" actId="208"/>
          <ac:cxnSpMkLst>
            <pc:docMk/>
            <pc:sldMk cId="246889161" sldId="256"/>
            <ac:cxnSpMk id="112" creationId="{34023503-C81F-4AB4-A7F2-9BCDC00CD89B}"/>
          </ac:cxnSpMkLst>
        </pc:cxnChg>
        <pc:cxnChg chg="mod">
          <ac:chgData name="Rodolfo Keesey" userId="2b423f4aa280b212" providerId="LiveId" clId="{726A380E-2A52-418C-B679-C2DFC8B90226}" dt="2021-09-29T18:15:19.714" v="350"/>
          <ac:cxnSpMkLst>
            <pc:docMk/>
            <pc:sldMk cId="246889161" sldId="256"/>
            <ac:cxnSpMk id="113" creationId="{1EAE115F-1272-43C5-9737-F7A707D78D14}"/>
          </ac:cxnSpMkLst>
        </pc:cxnChg>
        <pc:cxnChg chg="del">
          <ac:chgData name="Rodolfo Keesey" userId="2b423f4aa280b212" providerId="LiveId" clId="{726A380E-2A52-418C-B679-C2DFC8B90226}" dt="2021-09-29T17:37:48.219" v="9" actId="478"/>
          <ac:cxnSpMkLst>
            <pc:docMk/>
            <pc:sldMk cId="246889161" sldId="256"/>
            <ac:cxnSpMk id="114" creationId="{0A554A9C-9B8A-4B95-AC5E-280C14415531}"/>
          </ac:cxnSpMkLst>
        </pc:cxnChg>
        <pc:cxnChg chg="del">
          <ac:chgData name="Rodolfo Keesey" userId="2b423f4aa280b212" providerId="LiveId" clId="{726A380E-2A52-418C-B679-C2DFC8B90226}" dt="2021-09-29T17:37:48.219" v="9" actId="478"/>
          <ac:cxnSpMkLst>
            <pc:docMk/>
            <pc:sldMk cId="246889161" sldId="256"/>
            <ac:cxnSpMk id="115" creationId="{430B9C91-773E-4BD1-8C38-C69299252D96}"/>
          </ac:cxnSpMkLst>
        </pc:cxnChg>
        <pc:cxnChg chg="del">
          <ac:chgData name="Rodolfo Keesey" userId="2b423f4aa280b212" providerId="LiveId" clId="{726A380E-2A52-418C-B679-C2DFC8B90226}" dt="2021-09-29T17:37:48.219" v="9" actId="478"/>
          <ac:cxnSpMkLst>
            <pc:docMk/>
            <pc:sldMk cId="246889161" sldId="256"/>
            <ac:cxnSpMk id="117" creationId="{F45EFB66-15FA-421A-889E-A01703B44009}"/>
          </ac:cxnSpMkLst>
        </pc:cxnChg>
        <pc:cxnChg chg="add del mod">
          <ac:chgData name="Rodolfo Keesey" userId="2b423f4aa280b212" providerId="LiveId" clId="{726A380E-2A52-418C-B679-C2DFC8B90226}" dt="2021-09-30T06:40:01.660" v="1130" actId="21"/>
          <ac:cxnSpMkLst>
            <pc:docMk/>
            <pc:sldMk cId="246889161" sldId="256"/>
            <ac:cxnSpMk id="119" creationId="{249A01C9-17B5-4B7C-9455-12F7A6B7FE7D}"/>
          </ac:cxnSpMkLst>
        </pc:cxnChg>
        <pc:cxnChg chg="del">
          <ac:chgData name="Rodolfo Keesey" userId="2b423f4aa280b212" providerId="LiveId" clId="{726A380E-2A52-418C-B679-C2DFC8B90226}" dt="2021-09-29T17:37:48.219" v="9" actId="478"/>
          <ac:cxnSpMkLst>
            <pc:docMk/>
            <pc:sldMk cId="246889161" sldId="256"/>
            <ac:cxnSpMk id="119" creationId="{DDA6B766-44B7-4E24-AFF2-0FF7A3FDA228}"/>
          </ac:cxnSpMkLst>
        </pc:cxnChg>
        <pc:cxnChg chg="mod">
          <ac:chgData name="Rodolfo Keesey" userId="2b423f4aa280b212" providerId="LiveId" clId="{726A380E-2A52-418C-B679-C2DFC8B90226}" dt="2021-09-29T18:15:28.258" v="352"/>
          <ac:cxnSpMkLst>
            <pc:docMk/>
            <pc:sldMk cId="246889161" sldId="256"/>
            <ac:cxnSpMk id="120" creationId="{786EBB73-CB90-4016-BB9E-30AEBAC7F9CB}"/>
          </ac:cxnSpMkLst>
        </pc:cxnChg>
        <pc:cxnChg chg="add del mod">
          <ac:chgData name="Rodolfo Keesey" userId="2b423f4aa280b212" providerId="LiveId" clId="{726A380E-2A52-418C-B679-C2DFC8B90226}" dt="2021-09-30T06:40:01.660" v="1130" actId="21"/>
          <ac:cxnSpMkLst>
            <pc:docMk/>
            <pc:sldMk cId="246889161" sldId="256"/>
            <ac:cxnSpMk id="121" creationId="{D210D15B-0A7E-4CF0-939C-7F85DFEF6C5A}"/>
          </ac:cxnSpMkLst>
        </pc:cxnChg>
        <pc:cxnChg chg="mod">
          <ac:chgData name="Rodolfo Keesey" userId="2b423f4aa280b212" providerId="LiveId" clId="{726A380E-2A52-418C-B679-C2DFC8B90226}" dt="2021-09-29T19:17:28.006" v="576" actId="208"/>
          <ac:cxnSpMkLst>
            <pc:docMk/>
            <pc:sldMk cId="246889161" sldId="256"/>
            <ac:cxnSpMk id="122" creationId="{C6F76D9A-FB7F-4DC2-B829-110699332703}"/>
          </ac:cxnSpMkLst>
        </pc:cxnChg>
        <pc:cxnChg chg="add del mod">
          <ac:chgData name="Rodolfo Keesey" userId="2b423f4aa280b212" providerId="LiveId" clId="{726A380E-2A52-418C-B679-C2DFC8B90226}" dt="2021-09-30T06:17:07.319" v="753" actId="478"/>
          <ac:cxnSpMkLst>
            <pc:docMk/>
            <pc:sldMk cId="246889161" sldId="256"/>
            <ac:cxnSpMk id="123" creationId="{BCAFA710-19D8-4475-BE9F-223361C0B775}"/>
          </ac:cxnSpMkLst>
        </pc:cxnChg>
        <pc:cxnChg chg="add del mod">
          <ac:chgData name="Rodolfo Keesey" userId="2b423f4aa280b212" providerId="LiveId" clId="{726A380E-2A52-418C-B679-C2DFC8B90226}" dt="2021-09-30T06:40:01.660" v="1130" actId="21"/>
          <ac:cxnSpMkLst>
            <pc:docMk/>
            <pc:sldMk cId="246889161" sldId="256"/>
            <ac:cxnSpMk id="124" creationId="{01BBB9C0-60EE-4F9F-B4BD-DAE9345B8A49}"/>
          </ac:cxnSpMkLst>
        </pc:cxnChg>
        <pc:cxnChg chg="del">
          <ac:chgData name="Rodolfo Keesey" userId="2b423f4aa280b212" providerId="LiveId" clId="{726A380E-2A52-418C-B679-C2DFC8B90226}" dt="2021-09-29T17:37:48.219" v="9" actId="478"/>
          <ac:cxnSpMkLst>
            <pc:docMk/>
            <pc:sldMk cId="246889161" sldId="256"/>
            <ac:cxnSpMk id="124" creationId="{C7CEB42A-1502-40BF-B758-477C96E78C46}"/>
          </ac:cxnSpMkLst>
        </pc:cxnChg>
        <pc:cxnChg chg="mod">
          <ac:chgData name="Rodolfo Keesey" userId="2b423f4aa280b212" providerId="LiveId" clId="{726A380E-2A52-418C-B679-C2DFC8B90226}" dt="2021-09-29T18:15:28.258" v="352"/>
          <ac:cxnSpMkLst>
            <pc:docMk/>
            <pc:sldMk cId="246889161" sldId="256"/>
            <ac:cxnSpMk id="125" creationId="{CA688B05-E5A0-4DD3-BD1B-3C8923E19727}"/>
          </ac:cxnSpMkLst>
        </pc:cxnChg>
        <pc:cxnChg chg="del">
          <ac:chgData name="Rodolfo Keesey" userId="2b423f4aa280b212" providerId="LiveId" clId="{726A380E-2A52-418C-B679-C2DFC8B90226}" dt="2021-09-29T17:37:48.219" v="9" actId="478"/>
          <ac:cxnSpMkLst>
            <pc:docMk/>
            <pc:sldMk cId="246889161" sldId="256"/>
            <ac:cxnSpMk id="127" creationId="{5787F37F-4C75-4FB4-A4FD-CDE5C0D9ACDB}"/>
          </ac:cxnSpMkLst>
        </pc:cxnChg>
        <pc:cxnChg chg="add del mod">
          <ac:chgData name="Rodolfo Keesey" userId="2b423f4aa280b212" providerId="LiveId" clId="{726A380E-2A52-418C-B679-C2DFC8B90226}" dt="2021-09-30T06:40:01.660" v="1130" actId="21"/>
          <ac:cxnSpMkLst>
            <pc:docMk/>
            <pc:sldMk cId="246889161" sldId="256"/>
            <ac:cxnSpMk id="127" creationId="{EFA5071F-E6CF-4DA8-A26B-2E5E19449F92}"/>
          </ac:cxnSpMkLst>
        </pc:cxnChg>
        <pc:cxnChg chg="mod">
          <ac:chgData name="Rodolfo Keesey" userId="2b423f4aa280b212" providerId="LiveId" clId="{726A380E-2A52-418C-B679-C2DFC8B90226}" dt="2021-09-29T18:15:34.635" v="354"/>
          <ac:cxnSpMkLst>
            <pc:docMk/>
            <pc:sldMk cId="246889161" sldId="256"/>
            <ac:cxnSpMk id="129" creationId="{B28B3DB9-1F05-48DD-9BA0-7428D3824655}"/>
          </ac:cxnSpMkLst>
        </pc:cxnChg>
        <pc:cxnChg chg="mod">
          <ac:chgData name="Rodolfo Keesey" userId="2b423f4aa280b212" providerId="LiveId" clId="{726A380E-2A52-418C-B679-C2DFC8B90226}" dt="2021-09-29T18:15:34.635" v="354"/>
          <ac:cxnSpMkLst>
            <pc:docMk/>
            <pc:sldMk cId="246889161" sldId="256"/>
            <ac:cxnSpMk id="130" creationId="{C75F07C3-EA24-4EE4-B486-3D7044B5B4BB}"/>
          </ac:cxnSpMkLst>
        </pc:cxnChg>
        <pc:cxnChg chg="mod">
          <ac:chgData name="Rodolfo Keesey" userId="2b423f4aa280b212" providerId="LiveId" clId="{726A380E-2A52-418C-B679-C2DFC8B90226}" dt="2021-09-29T18:15:34.635" v="354"/>
          <ac:cxnSpMkLst>
            <pc:docMk/>
            <pc:sldMk cId="246889161" sldId="256"/>
            <ac:cxnSpMk id="131" creationId="{65616D49-05CF-480A-9747-BD5043E7F092}"/>
          </ac:cxnSpMkLst>
        </pc:cxnChg>
        <pc:cxnChg chg="add del mod">
          <ac:chgData name="Rodolfo Keesey" userId="2b423f4aa280b212" providerId="LiveId" clId="{726A380E-2A52-418C-B679-C2DFC8B90226}" dt="2021-09-30T06:17:14.046" v="757"/>
          <ac:cxnSpMkLst>
            <pc:docMk/>
            <pc:sldMk cId="246889161" sldId="256"/>
            <ac:cxnSpMk id="132" creationId="{F331393E-C80A-44B7-BA86-FBEECA1C2848}"/>
          </ac:cxnSpMkLst>
        </pc:cxnChg>
        <pc:cxnChg chg="add del mod">
          <ac:chgData name="Rodolfo Keesey" userId="2b423f4aa280b212" providerId="LiveId" clId="{726A380E-2A52-418C-B679-C2DFC8B90226}" dt="2021-09-30T06:17:13.714" v="756"/>
          <ac:cxnSpMkLst>
            <pc:docMk/>
            <pc:sldMk cId="246889161" sldId="256"/>
            <ac:cxnSpMk id="133" creationId="{A9CF2308-56F0-44C3-8CF3-50ED5370FF30}"/>
          </ac:cxnSpMkLst>
        </pc:cxnChg>
        <pc:cxnChg chg="add del mod">
          <ac:chgData name="Rodolfo Keesey" userId="2b423f4aa280b212" providerId="LiveId" clId="{726A380E-2A52-418C-B679-C2DFC8B90226}" dt="2021-09-30T06:40:01.660" v="1130" actId="21"/>
          <ac:cxnSpMkLst>
            <pc:docMk/>
            <pc:sldMk cId="246889161" sldId="256"/>
            <ac:cxnSpMk id="134" creationId="{A92EE3B1-8352-4AFA-B06D-6F57592557F7}"/>
          </ac:cxnSpMkLst>
        </pc:cxnChg>
        <pc:cxnChg chg="del mod topLvl">
          <ac:chgData name="Rodolfo Keesey" userId="2b423f4aa280b212" providerId="LiveId" clId="{726A380E-2A52-418C-B679-C2DFC8B90226}" dt="2021-09-29T19:18:52.209" v="586" actId="478"/>
          <ac:cxnSpMkLst>
            <pc:docMk/>
            <pc:sldMk cId="246889161" sldId="256"/>
            <ac:cxnSpMk id="138" creationId="{CA34662F-F95D-4AE2-8954-A895086C72AE}"/>
          </ac:cxnSpMkLst>
        </pc:cxnChg>
        <pc:cxnChg chg="mod">
          <ac:chgData name="Rodolfo Keesey" userId="2b423f4aa280b212" providerId="LiveId" clId="{726A380E-2A52-418C-B679-C2DFC8B90226}" dt="2021-09-29T19:17:44.895" v="577"/>
          <ac:cxnSpMkLst>
            <pc:docMk/>
            <pc:sldMk cId="246889161" sldId="256"/>
            <ac:cxnSpMk id="139" creationId="{54BA30F4-DB7D-4514-B000-B11F90581DD4}"/>
          </ac:cxnSpMkLst>
        </pc:cxnChg>
        <pc:cxnChg chg="mod">
          <ac:chgData name="Rodolfo Keesey" userId="2b423f4aa280b212" providerId="LiveId" clId="{726A380E-2A52-418C-B679-C2DFC8B90226}" dt="2021-09-29T19:17:44.895" v="577"/>
          <ac:cxnSpMkLst>
            <pc:docMk/>
            <pc:sldMk cId="246889161" sldId="256"/>
            <ac:cxnSpMk id="140" creationId="{04BF9A35-48FB-4877-B76E-49AFCC049678}"/>
          </ac:cxnSpMkLst>
        </pc:cxnChg>
        <pc:cxnChg chg="del mod topLvl">
          <ac:chgData name="Rodolfo Keesey" userId="2b423f4aa280b212" providerId="LiveId" clId="{726A380E-2A52-418C-B679-C2DFC8B90226}" dt="2021-09-30T06:18:38.344" v="771" actId="478"/>
          <ac:cxnSpMkLst>
            <pc:docMk/>
            <pc:sldMk cId="246889161" sldId="256"/>
            <ac:cxnSpMk id="141" creationId="{8D18B4D6-61F2-4863-95DF-A5B65B8AA450}"/>
          </ac:cxnSpMkLst>
        </pc:cxnChg>
        <pc:cxnChg chg="mod">
          <ac:chgData name="Rodolfo Keesey" userId="2b423f4aa280b212" providerId="LiveId" clId="{726A380E-2A52-418C-B679-C2DFC8B90226}" dt="2021-09-30T06:17:47.909" v="763"/>
          <ac:cxnSpMkLst>
            <pc:docMk/>
            <pc:sldMk cId="246889161" sldId="256"/>
            <ac:cxnSpMk id="143" creationId="{106A60FB-2BED-4577-802B-E389DA4A06D7}"/>
          </ac:cxnSpMkLst>
        </pc:cxnChg>
        <pc:cxnChg chg="del mod topLvl">
          <ac:chgData name="Rodolfo Keesey" userId="2b423f4aa280b212" providerId="LiveId" clId="{726A380E-2A52-418C-B679-C2DFC8B90226}" dt="2021-09-29T19:18:56.684" v="587" actId="478"/>
          <ac:cxnSpMkLst>
            <pc:docMk/>
            <pc:sldMk cId="246889161" sldId="256"/>
            <ac:cxnSpMk id="143" creationId="{F2960BBD-3877-40C7-90F5-F84A2C142258}"/>
          </ac:cxnSpMkLst>
        </pc:cxnChg>
        <pc:cxnChg chg="mod">
          <ac:chgData name="Rodolfo Keesey" userId="2b423f4aa280b212" providerId="LiveId" clId="{726A380E-2A52-418C-B679-C2DFC8B90226}" dt="2021-09-29T19:17:44.895" v="577"/>
          <ac:cxnSpMkLst>
            <pc:docMk/>
            <pc:sldMk cId="246889161" sldId="256"/>
            <ac:cxnSpMk id="144" creationId="{512DA980-3555-4424-9967-A07E91CAAB9A}"/>
          </ac:cxnSpMkLst>
        </pc:cxnChg>
        <pc:cxnChg chg="mod">
          <ac:chgData name="Rodolfo Keesey" userId="2b423f4aa280b212" providerId="LiveId" clId="{726A380E-2A52-418C-B679-C2DFC8B90226}" dt="2021-09-29T19:17:44.895" v="577"/>
          <ac:cxnSpMkLst>
            <pc:docMk/>
            <pc:sldMk cId="246889161" sldId="256"/>
            <ac:cxnSpMk id="145" creationId="{841088C6-9F7D-465F-962A-91EDE60B850F}"/>
          </ac:cxnSpMkLst>
        </pc:cxnChg>
        <pc:cxnChg chg="mod">
          <ac:chgData name="Rodolfo Keesey" userId="2b423f4aa280b212" providerId="LiveId" clId="{726A380E-2A52-418C-B679-C2DFC8B90226}" dt="2021-09-30T06:17:47.909" v="763"/>
          <ac:cxnSpMkLst>
            <pc:docMk/>
            <pc:sldMk cId="246889161" sldId="256"/>
            <ac:cxnSpMk id="146" creationId="{8BC91348-9BE3-4F5B-BE92-F201C551D86B}"/>
          </ac:cxnSpMkLst>
        </pc:cxnChg>
        <pc:cxnChg chg="del mod topLvl">
          <ac:chgData name="Rodolfo Keesey" userId="2b423f4aa280b212" providerId="LiveId" clId="{726A380E-2A52-418C-B679-C2DFC8B90226}" dt="2021-09-29T19:19:01.323" v="588" actId="478"/>
          <ac:cxnSpMkLst>
            <pc:docMk/>
            <pc:sldMk cId="246889161" sldId="256"/>
            <ac:cxnSpMk id="148" creationId="{40A798DE-F438-4927-A8D3-D76DEF3477E2}"/>
          </ac:cxnSpMkLst>
        </pc:cxnChg>
        <pc:cxnChg chg="mod">
          <ac:chgData name="Rodolfo Keesey" userId="2b423f4aa280b212" providerId="LiveId" clId="{726A380E-2A52-418C-B679-C2DFC8B90226}" dt="2021-09-29T19:17:44.895" v="577"/>
          <ac:cxnSpMkLst>
            <pc:docMk/>
            <pc:sldMk cId="246889161" sldId="256"/>
            <ac:cxnSpMk id="149" creationId="{D07E0B65-5EC6-4074-A0CE-D42E5E1A04FC}"/>
          </ac:cxnSpMkLst>
        </pc:cxnChg>
        <pc:cxnChg chg="mod">
          <ac:chgData name="Rodolfo Keesey" userId="2b423f4aa280b212" providerId="LiveId" clId="{726A380E-2A52-418C-B679-C2DFC8B90226}" dt="2021-09-29T19:17:44.895" v="577"/>
          <ac:cxnSpMkLst>
            <pc:docMk/>
            <pc:sldMk cId="246889161" sldId="256"/>
            <ac:cxnSpMk id="150" creationId="{275E4716-9BE4-473F-B681-82C7258B9872}"/>
          </ac:cxnSpMkLst>
        </pc:cxnChg>
        <pc:cxnChg chg="del mod topLvl">
          <ac:chgData name="Rodolfo Keesey" userId="2b423f4aa280b212" providerId="LiveId" clId="{726A380E-2A52-418C-B679-C2DFC8B90226}" dt="2021-09-29T19:19:04.340" v="589" actId="478"/>
          <ac:cxnSpMkLst>
            <pc:docMk/>
            <pc:sldMk cId="246889161" sldId="256"/>
            <ac:cxnSpMk id="153" creationId="{6FFCC631-2ECF-4F44-B76D-A519B20CF58C}"/>
          </ac:cxnSpMkLst>
        </pc:cxnChg>
        <pc:cxnChg chg="del mod topLvl">
          <ac:chgData name="Rodolfo Keesey" userId="2b423f4aa280b212" providerId="LiveId" clId="{726A380E-2A52-418C-B679-C2DFC8B90226}" dt="2021-09-30T06:18:23.576" v="769" actId="478"/>
          <ac:cxnSpMkLst>
            <pc:docMk/>
            <pc:sldMk cId="246889161" sldId="256"/>
            <ac:cxnSpMk id="153" creationId="{F62B9FEA-7A8B-4A1C-9489-E10BB84465D7}"/>
          </ac:cxnSpMkLst>
        </pc:cxnChg>
        <pc:cxnChg chg="mod">
          <ac:chgData name="Rodolfo Keesey" userId="2b423f4aa280b212" providerId="LiveId" clId="{726A380E-2A52-418C-B679-C2DFC8B90226}" dt="2021-09-29T19:17:44.895" v="577"/>
          <ac:cxnSpMkLst>
            <pc:docMk/>
            <pc:sldMk cId="246889161" sldId="256"/>
            <ac:cxnSpMk id="154" creationId="{9369737F-AD34-4258-A850-8AD31B4D2708}"/>
          </ac:cxnSpMkLst>
        </pc:cxnChg>
        <pc:cxnChg chg="mod">
          <ac:chgData name="Rodolfo Keesey" userId="2b423f4aa280b212" providerId="LiveId" clId="{726A380E-2A52-418C-B679-C2DFC8B90226}" dt="2021-09-29T19:17:44.895" v="577"/>
          <ac:cxnSpMkLst>
            <pc:docMk/>
            <pc:sldMk cId="246889161" sldId="256"/>
            <ac:cxnSpMk id="155" creationId="{66241C21-C11F-41D8-8EC1-47588C22A55C}"/>
          </ac:cxnSpMkLst>
        </pc:cxnChg>
        <pc:cxnChg chg="mod">
          <ac:chgData name="Rodolfo Keesey" userId="2b423f4aa280b212" providerId="LiveId" clId="{726A380E-2A52-418C-B679-C2DFC8B90226}" dt="2021-09-29T19:19:27.673" v="590"/>
          <ac:cxnSpMkLst>
            <pc:docMk/>
            <pc:sldMk cId="246889161" sldId="256"/>
            <ac:cxnSpMk id="158" creationId="{2DD365CA-EE7D-4BFA-85D9-F57C72C7F472}"/>
          </ac:cxnSpMkLst>
        </pc:cxnChg>
        <pc:cxnChg chg="mod">
          <ac:chgData name="Rodolfo Keesey" userId="2b423f4aa280b212" providerId="LiveId" clId="{726A380E-2A52-418C-B679-C2DFC8B90226}" dt="2021-09-29T19:22:57.506" v="598" actId="208"/>
          <ac:cxnSpMkLst>
            <pc:docMk/>
            <pc:sldMk cId="246889161" sldId="256"/>
            <ac:cxnSpMk id="159" creationId="{AF803F18-2F66-4D1A-9D11-2657B30506FD}"/>
          </ac:cxnSpMkLst>
        </pc:cxnChg>
        <pc:cxnChg chg="mod">
          <ac:chgData name="Rodolfo Keesey" userId="2b423f4aa280b212" providerId="LiveId" clId="{726A380E-2A52-418C-B679-C2DFC8B90226}" dt="2021-09-29T19:19:27.673" v="590"/>
          <ac:cxnSpMkLst>
            <pc:docMk/>
            <pc:sldMk cId="246889161" sldId="256"/>
            <ac:cxnSpMk id="160" creationId="{4B721BC6-0565-4F60-B941-4DE9171B56D1}"/>
          </ac:cxnSpMkLst>
        </pc:cxnChg>
        <pc:cxnChg chg="mod">
          <ac:chgData name="Rodolfo Keesey" userId="2b423f4aa280b212" providerId="LiveId" clId="{726A380E-2A52-418C-B679-C2DFC8B90226}" dt="2021-09-29T19:19:27.673" v="590"/>
          <ac:cxnSpMkLst>
            <pc:docMk/>
            <pc:sldMk cId="246889161" sldId="256"/>
            <ac:cxnSpMk id="163" creationId="{ED633043-5616-4B09-B869-E4BFFC7E1625}"/>
          </ac:cxnSpMkLst>
        </pc:cxnChg>
        <pc:cxnChg chg="mod">
          <ac:chgData name="Rodolfo Keesey" userId="2b423f4aa280b212" providerId="LiveId" clId="{726A380E-2A52-418C-B679-C2DFC8B90226}" dt="2021-09-29T19:22:49.793" v="597" actId="208"/>
          <ac:cxnSpMkLst>
            <pc:docMk/>
            <pc:sldMk cId="246889161" sldId="256"/>
            <ac:cxnSpMk id="164" creationId="{0C48AB7B-DE05-4360-BB7E-DA6F92DA73A8}"/>
          </ac:cxnSpMkLst>
        </pc:cxnChg>
        <pc:cxnChg chg="mod">
          <ac:chgData name="Rodolfo Keesey" userId="2b423f4aa280b212" providerId="LiveId" clId="{726A380E-2A52-418C-B679-C2DFC8B90226}" dt="2021-09-29T19:19:27.673" v="590"/>
          <ac:cxnSpMkLst>
            <pc:docMk/>
            <pc:sldMk cId="246889161" sldId="256"/>
            <ac:cxnSpMk id="165" creationId="{7A977ED8-FB41-4A67-8D46-47E13599831A}"/>
          </ac:cxnSpMkLst>
        </pc:cxnChg>
        <pc:cxnChg chg="mod">
          <ac:chgData name="Rodolfo Keesey" userId="2b423f4aa280b212" providerId="LiveId" clId="{726A380E-2A52-418C-B679-C2DFC8B90226}" dt="2021-09-29T19:23:30.777" v="604"/>
          <ac:cxnSpMkLst>
            <pc:docMk/>
            <pc:sldMk cId="246889161" sldId="256"/>
            <ac:cxnSpMk id="168" creationId="{463E9E60-9E8E-421E-B9EB-E8417FC32AEB}"/>
          </ac:cxnSpMkLst>
        </pc:cxnChg>
        <pc:cxnChg chg="mod">
          <ac:chgData name="Rodolfo Keesey" userId="2b423f4aa280b212" providerId="LiveId" clId="{726A380E-2A52-418C-B679-C2DFC8B90226}" dt="2021-09-29T19:23:30.777" v="604"/>
          <ac:cxnSpMkLst>
            <pc:docMk/>
            <pc:sldMk cId="246889161" sldId="256"/>
            <ac:cxnSpMk id="169" creationId="{35C1455F-4C44-4D9F-8262-6ABB1E1E9B5C}"/>
          </ac:cxnSpMkLst>
        </pc:cxnChg>
        <pc:cxnChg chg="mod">
          <ac:chgData name="Rodolfo Keesey" userId="2b423f4aa280b212" providerId="LiveId" clId="{726A380E-2A52-418C-B679-C2DFC8B90226}" dt="2021-09-29T19:23:30.777" v="604"/>
          <ac:cxnSpMkLst>
            <pc:docMk/>
            <pc:sldMk cId="246889161" sldId="256"/>
            <ac:cxnSpMk id="170" creationId="{7B0D9063-ED7F-4044-B43D-932EBBC8E043}"/>
          </ac:cxnSpMkLst>
        </pc:cxnChg>
        <pc:cxnChg chg="mod">
          <ac:chgData name="Rodolfo Keesey" userId="2b423f4aa280b212" providerId="LiveId" clId="{726A380E-2A52-418C-B679-C2DFC8B90226}" dt="2021-09-29T19:23:30.777" v="604"/>
          <ac:cxnSpMkLst>
            <pc:docMk/>
            <pc:sldMk cId="246889161" sldId="256"/>
            <ac:cxnSpMk id="173" creationId="{7E7CA97F-84A5-4E62-A6FA-B38AD16CEBD9}"/>
          </ac:cxnSpMkLst>
        </pc:cxnChg>
        <pc:cxnChg chg="mod">
          <ac:chgData name="Rodolfo Keesey" userId="2b423f4aa280b212" providerId="LiveId" clId="{726A380E-2A52-418C-B679-C2DFC8B90226}" dt="2021-09-29T19:23:30.777" v="604"/>
          <ac:cxnSpMkLst>
            <pc:docMk/>
            <pc:sldMk cId="246889161" sldId="256"/>
            <ac:cxnSpMk id="174" creationId="{5F899A49-15F8-48B5-8C83-85365E9042B7}"/>
          </ac:cxnSpMkLst>
        </pc:cxnChg>
        <pc:cxnChg chg="mod">
          <ac:chgData name="Rodolfo Keesey" userId="2b423f4aa280b212" providerId="LiveId" clId="{726A380E-2A52-418C-B679-C2DFC8B90226}" dt="2021-09-29T19:23:30.777" v="604"/>
          <ac:cxnSpMkLst>
            <pc:docMk/>
            <pc:sldMk cId="246889161" sldId="256"/>
            <ac:cxnSpMk id="175" creationId="{77199AA6-0B37-4AD4-BFD6-DABFD1E5D221}"/>
          </ac:cxnSpMkLst>
        </pc:cxnChg>
        <pc:cxnChg chg="mod">
          <ac:chgData name="Rodolfo Keesey" userId="2b423f4aa280b212" providerId="LiveId" clId="{726A380E-2A52-418C-B679-C2DFC8B90226}" dt="2021-09-29T19:24:32.952" v="606"/>
          <ac:cxnSpMkLst>
            <pc:docMk/>
            <pc:sldMk cId="246889161" sldId="256"/>
            <ac:cxnSpMk id="178" creationId="{33A45B53-94B9-4FF5-AD5B-B14B8BE092A4}"/>
          </ac:cxnSpMkLst>
        </pc:cxnChg>
        <pc:cxnChg chg="mod">
          <ac:chgData name="Rodolfo Keesey" userId="2b423f4aa280b212" providerId="LiveId" clId="{726A380E-2A52-418C-B679-C2DFC8B90226}" dt="2021-09-29T19:24:32.952" v="606"/>
          <ac:cxnSpMkLst>
            <pc:docMk/>
            <pc:sldMk cId="246889161" sldId="256"/>
            <ac:cxnSpMk id="179" creationId="{DF69ACA8-7D99-4DD7-879E-4A4B37232D14}"/>
          </ac:cxnSpMkLst>
        </pc:cxnChg>
        <pc:cxnChg chg="mod">
          <ac:chgData name="Rodolfo Keesey" userId="2b423f4aa280b212" providerId="LiveId" clId="{726A380E-2A52-418C-B679-C2DFC8B90226}" dt="2021-09-29T19:24:32.952" v="606"/>
          <ac:cxnSpMkLst>
            <pc:docMk/>
            <pc:sldMk cId="246889161" sldId="256"/>
            <ac:cxnSpMk id="180" creationId="{122E1E30-E773-4A50-BBD0-7ECDEE347E9A}"/>
          </ac:cxnSpMkLst>
        </pc:cxnChg>
        <pc:cxnChg chg="mod">
          <ac:chgData name="Rodolfo Keesey" userId="2b423f4aa280b212" providerId="LiveId" clId="{726A380E-2A52-418C-B679-C2DFC8B90226}" dt="2021-09-29T19:24:59.470" v="612"/>
          <ac:cxnSpMkLst>
            <pc:docMk/>
            <pc:sldMk cId="246889161" sldId="256"/>
            <ac:cxnSpMk id="183" creationId="{E23A2557-0381-4FE1-AD8F-FA37EC820C53}"/>
          </ac:cxnSpMkLst>
        </pc:cxnChg>
        <pc:cxnChg chg="mod">
          <ac:chgData name="Rodolfo Keesey" userId="2b423f4aa280b212" providerId="LiveId" clId="{726A380E-2A52-418C-B679-C2DFC8B90226}" dt="2021-09-29T19:24:59.470" v="612"/>
          <ac:cxnSpMkLst>
            <pc:docMk/>
            <pc:sldMk cId="246889161" sldId="256"/>
            <ac:cxnSpMk id="184" creationId="{D65AFAB7-80CD-4F24-B1DF-E4BE7AD22FA0}"/>
          </ac:cxnSpMkLst>
        </pc:cxnChg>
        <pc:cxnChg chg="mod">
          <ac:chgData name="Rodolfo Keesey" userId="2b423f4aa280b212" providerId="LiveId" clId="{726A380E-2A52-418C-B679-C2DFC8B90226}" dt="2021-09-29T19:24:59.470" v="612"/>
          <ac:cxnSpMkLst>
            <pc:docMk/>
            <pc:sldMk cId="246889161" sldId="256"/>
            <ac:cxnSpMk id="185" creationId="{9D043F85-E64A-4D25-89ED-72DE06C2A0C4}"/>
          </ac:cxnSpMkLst>
        </pc:cxnChg>
        <pc:cxnChg chg="mod">
          <ac:chgData name="Rodolfo Keesey" userId="2b423f4aa280b212" providerId="LiveId" clId="{726A380E-2A52-418C-B679-C2DFC8B90226}" dt="2021-09-30T06:17:47.909" v="763"/>
          <ac:cxnSpMkLst>
            <pc:docMk/>
            <pc:sldMk cId="246889161" sldId="256"/>
            <ac:cxnSpMk id="186" creationId="{541CCBBB-E31D-4EFE-A3AE-7BEA777D01E8}"/>
          </ac:cxnSpMkLst>
        </pc:cxnChg>
        <pc:cxnChg chg="mod">
          <ac:chgData name="Rodolfo Keesey" userId="2b423f4aa280b212" providerId="LiveId" clId="{726A380E-2A52-418C-B679-C2DFC8B90226}" dt="2021-09-30T06:17:47.909" v="763"/>
          <ac:cxnSpMkLst>
            <pc:docMk/>
            <pc:sldMk cId="246889161" sldId="256"/>
            <ac:cxnSpMk id="187" creationId="{BC742071-62B5-4B2A-B97F-B83150E1C18B}"/>
          </ac:cxnSpMkLst>
        </pc:cxnChg>
        <pc:cxnChg chg="add del mod">
          <ac:chgData name="Rodolfo Keesey" userId="2b423f4aa280b212" providerId="LiveId" clId="{726A380E-2A52-418C-B679-C2DFC8B90226}" dt="2021-09-30T06:18:04.224" v="765" actId="478"/>
          <ac:cxnSpMkLst>
            <pc:docMk/>
            <pc:sldMk cId="246889161" sldId="256"/>
            <ac:cxnSpMk id="188" creationId="{8901AF86-6FB2-479B-BFC3-6B384829DC30}"/>
          </ac:cxnSpMkLst>
        </pc:cxnChg>
        <pc:cxnChg chg="add del mod">
          <ac:chgData name="Rodolfo Keesey" userId="2b423f4aa280b212" providerId="LiveId" clId="{726A380E-2A52-418C-B679-C2DFC8B90226}" dt="2021-09-30T06:18:05.111" v="766" actId="478"/>
          <ac:cxnSpMkLst>
            <pc:docMk/>
            <pc:sldMk cId="246889161" sldId="256"/>
            <ac:cxnSpMk id="189" creationId="{DA607716-9776-45BB-9F57-7F25E0491CFA}"/>
          </ac:cxnSpMkLst>
        </pc:cxnChg>
        <pc:cxnChg chg="add mod">
          <ac:chgData name="Rodolfo Keesey" userId="2b423f4aa280b212" providerId="LiveId" clId="{726A380E-2A52-418C-B679-C2DFC8B90226}" dt="2021-09-30T06:41:14.288" v="1137" actId="1076"/>
          <ac:cxnSpMkLst>
            <pc:docMk/>
            <pc:sldMk cId="246889161" sldId="256"/>
            <ac:cxnSpMk id="190" creationId="{3CCDF0A6-BC0D-466C-9CF7-402307265EA4}"/>
          </ac:cxnSpMkLst>
        </pc:cxnChg>
        <pc:cxnChg chg="add mod">
          <ac:chgData name="Rodolfo Keesey" userId="2b423f4aa280b212" providerId="LiveId" clId="{726A380E-2A52-418C-B679-C2DFC8B90226}" dt="2021-09-30T06:24:09.430" v="797" actId="1076"/>
          <ac:cxnSpMkLst>
            <pc:docMk/>
            <pc:sldMk cId="246889161" sldId="256"/>
            <ac:cxnSpMk id="191" creationId="{6887F9B8-1BBF-45F3-9AEC-D8DA1C626415}"/>
          </ac:cxnSpMkLst>
        </pc:cxnChg>
        <pc:cxnChg chg="mod">
          <ac:chgData name="Rodolfo Keesey" userId="2b423f4aa280b212" providerId="LiveId" clId="{726A380E-2A52-418C-B679-C2DFC8B90226}" dt="2021-09-30T06:25:29.684" v="798"/>
          <ac:cxnSpMkLst>
            <pc:docMk/>
            <pc:sldMk cId="246889161" sldId="256"/>
            <ac:cxnSpMk id="193" creationId="{7C89118E-F0B3-4278-9399-B4F4A94B8706}"/>
          </ac:cxnSpMkLst>
        </pc:cxnChg>
        <pc:cxnChg chg="mod">
          <ac:chgData name="Rodolfo Keesey" userId="2b423f4aa280b212" providerId="LiveId" clId="{726A380E-2A52-418C-B679-C2DFC8B90226}" dt="2021-09-30T06:25:29.684" v="798"/>
          <ac:cxnSpMkLst>
            <pc:docMk/>
            <pc:sldMk cId="246889161" sldId="256"/>
            <ac:cxnSpMk id="194" creationId="{F1A5EBB6-3FAB-426E-822C-17E3B6ED64DA}"/>
          </ac:cxnSpMkLst>
        </pc:cxnChg>
        <pc:cxnChg chg="add del mod">
          <ac:chgData name="Rodolfo Keesey" userId="2b423f4aa280b212" providerId="LiveId" clId="{726A380E-2A52-418C-B679-C2DFC8B90226}" dt="2021-09-30T06:26:04.167" v="804"/>
          <ac:cxnSpMkLst>
            <pc:docMk/>
            <pc:sldMk cId="246889161" sldId="256"/>
            <ac:cxnSpMk id="196" creationId="{9AA58BFA-AD10-4C66-A2B5-211C1CA5A8E7}"/>
          </ac:cxnSpMkLst>
        </pc:cxnChg>
        <pc:cxnChg chg="mod">
          <ac:chgData name="Rodolfo Keesey" userId="2b423f4aa280b212" providerId="LiveId" clId="{726A380E-2A52-418C-B679-C2DFC8B90226}" dt="2021-09-30T06:26:10.443" v="805"/>
          <ac:cxnSpMkLst>
            <pc:docMk/>
            <pc:sldMk cId="246889161" sldId="256"/>
            <ac:cxnSpMk id="198" creationId="{C49F148F-A986-4F95-8CE4-FF48EE944EB8}"/>
          </ac:cxnSpMkLst>
        </pc:cxnChg>
        <pc:cxnChg chg="mod">
          <ac:chgData name="Rodolfo Keesey" userId="2b423f4aa280b212" providerId="LiveId" clId="{726A380E-2A52-418C-B679-C2DFC8B90226}" dt="2021-09-30T06:26:10.443" v="805"/>
          <ac:cxnSpMkLst>
            <pc:docMk/>
            <pc:sldMk cId="246889161" sldId="256"/>
            <ac:cxnSpMk id="199" creationId="{361FA15A-B366-4B92-A91C-B9C73FF55774}"/>
          </ac:cxnSpMkLst>
        </pc:cxnChg>
        <pc:cxnChg chg="add del mod">
          <ac:chgData name="Rodolfo Keesey" userId="2b423f4aa280b212" providerId="LiveId" clId="{726A380E-2A52-418C-B679-C2DFC8B90226}" dt="2021-09-30T06:36:27.161" v="901" actId="478"/>
          <ac:cxnSpMkLst>
            <pc:docMk/>
            <pc:sldMk cId="246889161" sldId="256"/>
            <ac:cxnSpMk id="200" creationId="{DF60BC1F-9B28-432C-A730-72166833B70E}"/>
          </ac:cxnSpMkLst>
        </pc:cxnChg>
        <pc:cxnChg chg="mod">
          <ac:chgData name="Rodolfo Keesey" userId="2b423f4aa280b212" providerId="LiveId" clId="{726A380E-2A52-418C-B679-C2DFC8B90226}" dt="2021-09-30T06:28:10.061" v="817"/>
          <ac:cxnSpMkLst>
            <pc:docMk/>
            <pc:sldMk cId="246889161" sldId="256"/>
            <ac:cxnSpMk id="202" creationId="{25961038-10F9-44EC-A955-B672170ECB26}"/>
          </ac:cxnSpMkLst>
        </pc:cxnChg>
        <pc:cxnChg chg="mod">
          <ac:chgData name="Rodolfo Keesey" userId="2b423f4aa280b212" providerId="LiveId" clId="{726A380E-2A52-418C-B679-C2DFC8B90226}" dt="2021-09-30T06:28:10.061" v="817"/>
          <ac:cxnSpMkLst>
            <pc:docMk/>
            <pc:sldMk cId="246889161" sldId="256"/>
            <ac:cxnSpMk id="203" creationId="{27D2EC73-E614-46C0-AC1F-5A6322A0F781}"/>
          </ac:cxnSpMkLst>
        </pc:cxnChg>
        <pc:cxnChg chg="mod">
          <ac:chgData name="Rodolfo Keesey" userId="2b423f4aa280b212" providerId="LiveId" clId="{726A380E-2A52-418C-B679-C2DFC8B90226}" dt="2021-09-30T06:28:10.061" v="817"/>
          <ac:cxnSpMkLst>
            <pc:docMk/>
            <pc:sldMk cId="246889161" sldId="256"/>
            <ac:cxnSpMk id="205" creationId="{0D8132C6-D59D-4B60-984A-A44A3EED98D6}"/>
          </ac:cxnSpMkLst>
        </pc:cxnChg>
        <pc:cxnChg chg="mod">
          <ac:chgData name="Rodolfo Keesey" userId="2b423f4aa280b212" providerId="LiveId" clId="{726A380E-2A52-418C-B679-C2DFC8B90226}" dt="2021-09-30T06:28:10.061" v="817"/>
          <ac:cxnSpMkLst>
            <pc:docMk/>
            <pc:sldMk cId="246889161" sldId="256"/>
            <ac:cxnSpMk id="206" creationId="{0C91B5D3-6243-49E5-97F3-ECA61BE70571}"/>
          </ac:cxnSpMkLst>
        </pc:cxnChg>
        <pc:cxnChg chg="mod topLvl">
          <ac:chgData name="Rodolfo Keesey" userId="2b423f4aa280b212" providerId="LiveId" clId="{726A380E-2A52-418C-B679-C2DFC8B90226}" dt="2021-09-30T06:47:16.861" v="1219" actId="1076"/>
          <ac:cxnSpMkLst>
            <pc:docMk/>
            <pc:sldMk cId="246889161" sldId="256"/>
            <ac:cxnSpMk id="208" creationId="{F81375B6-5FC6-477F-868F-E58C8785B362}"/>
          </ac:cxnSpMkLst>
        </pc:cxnChg>
        <pc:cxnChg chg="mod topLvl">
          <ac:chgData name="Rodolfo Keesey" userId="2b423f4aa280b212" providerId="LiveId" clId="{726A380E-2A52-418C-B679-C2DFC8B90226}" dt="2021-09-30T06:47:16.861" v="1219" actId="1076"/>
          <ac:cxnSpMkLst>
            <pc:docMk/>
            <pc:sldMk cId="246889161" sldId="256"/>
            <ac:cxnSpMk id="209" creationId="{4D7CBC31-F6DB-4B1C-9210-6721DB690895}"/>
          </ac:cxnSpMkLst>
        </pc:cxnChg>
        <pc:cxnChg chg="mod topLvl">
          <ac:chgData name="Rodolfo Keesey" userId="2b423f4aa280b212" providerId="LiveId" clId="{726A380E-2A52-418C-B679-C2DFC8B90226}" dt="2021-09-30T06:47:16.861" v="1219" actId="1076"/>
          <ac:cxnSpMkLst>
            <pc:docMk/>
            <pc:sldMk cId="246889161" sldId="256"/>
            <ac:cxnSpMk id="211" creationId="{41588864-7DA7-4A90-B608-53EBCC75C1F3}"/>
          </ac:cxnSpMkLst>
        </pc:cxnChg>
        <pc:cxnChg chg="mod topLvl">
          <ac:chgData name="Rodolfo Keesey" userId="2b423f4aa280b212" providerId="LiveId" clId="{726A380E-2A52-418C-B679-C2DFC8B90226}" dt="2021-09-30T06:47:16.861" v="1219" actId="1076"/>
          <ac:cxnSpMkLst>
            <pc:docMk/>
            <pc:sldMk cId="246889161" sldId="256"/>
            <ac:cxnSpMk id="212" creationId="{B22BFDC8-474E-4C2E-9ACA-93243472F8C7}"/>
          </ac:cxnSpMkLst>
        </pc:cxnChg>
        <pc:cxnChg chg="add del mod">
          <ac:chgData name="Rodolfo Keesey" userId="2b423f4aa280b212" providerId="LiveId" clId="{726A380E-2A52-418C-B679-C2DFC8B90226}" dt="2021-09-30T06:36:29.145" v="902" actId="478"/>
          <ac:cxnSpMkLst>
            <pc:docMk/>
            <pc:sldMk cId="246889161" sldId="256"/>
            <ac:cxnSpMk id="213" creationId="{F6ECAF94-89DE-4660-BF63-C838F10E4DA5}"/>
          </ac:cxnSpMkLst>
        </pc:cxnChg>
        <pc:cxnChg chg="add mod">
          <ac:chgData name="Rodolfo Keesey" userId="2b423f4aa280b212" providerId="LiveId" clId="{726A380E-2A52-418C-B679-C2DFC8B90226}" dt="2021-09-30T06:47:16.861" v="1219" actId="1076"/>
          <ac:cxnSpMkLst>
            <pc:docMk/>
            <pc:sldMk cId="246889161" sldId="256"/>
            <ac:cxnSpMk id="214" creationId="{F0D727D9-6884-483B-BC1E-2C773ABE34BD}"/>
          </ac:cxnSpMkLst>
        </pc:cxnChg>
        <pc:cxnChg chg="add mod">
          <ac:chgData name="Rodolfo Keesey" userId="2b423f4aa280b212" providerId="LiveId" clId="{726A380E-2A52-418C-B679-C2DFC8B90226}" dt="2021-09-30T06:47:16.861" v="1219" actId="1076"/>
          <ac:cxnSpMkLst>
            <pc:docMk/>
            <pc:sldMk cId="246889161" sldId="256"/>
            <ac:cxnSpMk id="215" creationId="{3E0FE017-DEF3-49F7-B8D2-5A59465190F1}"/>
          </ac:cxnSpMkLst>
        </pc:cxnChg>
        <pc:cxnChg chg="add mod">
          <ac:chgData name="Rodolfo Keesey" userId="2b423f4aa280b212" providerId="LiveId" clId="{726A380E-2A52-418C-B679-C2DFC8B90226}" dt="2021-09-30T06:47:16.861" v="1219" actId="1076"/>
          <ac:cxnSpMkLst>
            <pc:docMk/>
            <pc:sldMk cId="246889161" sldId="256"/>
            <ac:cxnSpMk id="216" creationId="{529AE56E-4290-406E-B78F-3AE6BBF443B4}"/>
          </ac:cxnSpMkLst>
        </pc:cxnChg>
        <pc:cxnChg chg="add mod">
          <ac:chgData name="Rodolfo Keesey" userId="2b423f4aa280b212" providerId="LiveId" clId="{726A380E-2A52-418C-B679-C2DFC8B90226}" dt="2021-09-30T06:47:16.861" v="1219" actId="1076"/>
          <ac:cxnSpMkLst>
            <pc:docMk/>
            <pc:sldMk cId="246889161" sldId="256"/>
            <ac:cxnSpMk id="217" creationId="{51499A46-4342-4C3A-AD57-89DD4441DA69}"/>
          </ac:cxnSpMkLst>
        </pc:cxnChg>
        <pc:cxnChg chg="add mod">
          <ac:chgData name="Rodolfo Keesey" userId="2b423f4aa280b212" providerId="LiveId" clId="{726A380E-2A52-418C-B679-C2DFC8B90226}" dt="2021-09-30T06:47:16.861" v="1219" actId="1076"/>
          <ac:cxnSpMkLst>
            <pc:docMk/>
            <pc:sldMk cId="246889161" sldId="256"/>
            <ac:cxnSpMk id="218" creationId="{25F96BD2-A72D-43C2-A2AB-46E9E19406CE}"/>
          </ac:cxnSpMkLst>
        </pc:cxnChg>
        <pc:cxnChg chg="add mod">
          <ac:chgData name="Rodolfo Keesey" userId="2b423f4aa280b212" providerId="LiveId" clId="{726A380E-2A52-418C-B679-C2DFC8B90226}" dt="2021-09-30T06:47:16.861" v="1219" actId="1076"/>
          <ac:cxnSpMkLst>
            <pc:docMk/>
            <pc:sldMk cId="246889161" sldId="256"/>
            <ac:cxnSpMk id="219" creationId="{8BDE954E-5EF9-4BB7-B73B-DD0131ED6A19}"/>
          </ac:cxnSpMkLst>
        </pc:cxnChg>
        <pc:cxnChg chg="add mod">
          <ac:chgData name="Rodolfo Keesey" userId="2b423f4aa280b212" providerId="LiveId" clId="{726A380E-2A52-418C-B679-C2DFC8B90226}" dt="2021-09-30T06:45:33.017" v="1200" actId="1076"/>
          <ac:cxnSpMkLst>
            <pc:docMk/>
            <pc:sldMk cId="246889161" sldId="256"/>
            <ac:cxnSpMk id="223" creationId="{31BA0188-0E84-47E3-B0FA-00E67301DE09}"/>
          </ac:cxnSpMkLst>
        </pc:cxnChg>
        <pc:cxnChg chg="add mod">
          <ac:chgData name="Rodolfo Keesey" userId="2b423f4aa280b212" providerId="LiveId" clId="{726A380E-2A52-418C-B679-C2DFC8B90226}" dt="2021-09-30T06:45:33.017" v="1200" actId="1076"/>
          <ac:cxnSpMkLst>
            <pc:docMk/>
            <pc:sldMk cId="246889161" sldId="256"/>
            <ac:cxnSpMk id="224" creationId="{2E6582AE-57C4-46F9-838E-1201515B177B}"/>
          </ac:cxnSpMkLst>
        </pc:cxnChg>
        <pc:cxnChg chg="mod">
          <ac:chgData name="Rodolfo Keesey" userId="2b423f4aa280b212" providerId="LiveId" clId="{726A380E-2A52-418C-B679-C2DFC8B90226}" dt="2021-09-30T06:40:12.261" v="1132"/>
          <ac:cxnSpMkLst>
            <pc:docMk/>
            <pc:sldMk cId="246889161" sldId="256"/>
            <ac:cxnSpMk id="227" creationId="{9A35B573-5106-4F4F-963D-3BFF6450AD36}"/>
          </ac:cxnSpMkLst>
        </pc:cxnChg>
        <pc:cxnChg chg="mod">
          <ac:chgData name="Rodolfo Keesey" userId="2b423f4aa280b212" providerId="LiveId" clId="{726A380E-2A52-418C-B679-C2DFC8B90226}" dt="2021-09-30T06:40:12.261" v="1132"/>
          <ac:cxnSpMkLst>
            <pc:docMk/>
            <pc:sldMk cId="246889161" sldId="256"/>
            <ac:cxnSpMk id="228" creationId="{87E0C92C-0F39-4578-A023-386CEAB49964}"/>
          </ac:cxnSpMkLst>
        </pc:cxnChg>
        <pc:cxnChg chg="mod">
          <ac:chgData name="Rodolfo Keesey" userId="2b423f4aa280b212" providerId="LiveId" clId="{726A380E-2A52-418C-B679-C2DFC8B90226}" dt="2021-09-30T06:40:12.261" v="1132"/>
          <ac:cxnSpMkLst>
            <pc:docMk/>
            <pc:sldMk cId="246889161" sldId="256"/>
            <ac:cxnSpMk id="229" creationId="{528541F4-7C88-49BC-A536-17293BE1F441}"/>
          </ac:cxnSpMkLst>
        </pc:cxnChg>
        <pc:cxnChg chg="mod">
          <ac:chgData name="Rodolfo Keesey" userId="2b423f4aa280b212" providerId="LiveId" clId="{726A380E-2A52-418C-B679-C2DFC8B90226}" dt="2021-09-30T06:40:12.261" v="1132"/>
          <ac:cxnSpMkLst>
            <pc:docMk/>
            <pc:sldMk cId="246889161" sldId="256"/>
            <ac:cxnSpMk id="232" creationId="{788085AE-068D-4448-895D-97FACD6FD435}"/>
          </ac:cxnSpMkLst>
        </pc:cxnChg>
        <pc:cxnChg chg="mod">
          <ac:chgData name="Rodolfo Keesey" userId="2b423f4aa280b212" providerId="LiveId" clId="{726A380E-2A52-418C-B679-C2DFC8B90226}" dt="2021-09-30T06:40:12.261" v="1132"/>
          <ac:cxnSpMkLst>
            <pc:docMk/>
            <pc:sldMk cId="246889161" sldId="256"/>
            <ac:cxnSpMk id="233" creationId="{30059BA7-EF8D-471E-8C0B-E4D18194D5F9}"/>
          </ac:cxnSpMkLst>
        </pc:cxnChg>
        <pc:cxnChg chg="mod">
          <ac:chgData name="Rodolfo Keesey" userId="2b423f4aa280b212" providerId="LiveId" clId="{726A380E-2A52-418C-B679-C2DFC8B90226}" dt="2021-09-30T06:40:12.261" v="1132"/>
          <ac:cxnSpMkLst>
            <pc:docMk/>
            <pc:sldMk cId="246889161" sldId="256"/>
            <ac:cxnSpMk id="234" creationId="{C2E113B0-27AD-479A-9D7D-4EB549F6FF59}"/>
          </ac:cxnSpMkLst>
        </pc:cxnChg>
        <pc:cxnChg chg="add mod">
          <ac:chgData name="Rodolfo Keesey" userId="2b423f4aa280b212" providerId="LiveId" clId="{726A380E-2A52-418C-B679-C2DFC8B90226}" dt="2021-09-30T06:40:31.481" v="1133" actId="1076"/>
          <ac:cxnSpMkLst>
            <pc:docMk/>
            <pc:sldMk cId="246889161" sldId="256"/>
            <ac:cxnSpMk id="235" creationId="{36DCF54D-40B1-4163-9CD2-8CA287878E0F}"/>
          </ac:cxnSpMkLst>
        </pc:cxnChg>
        <pc:cxnChg chg="add mod">
          <ac:chgData name="Rodolfo Keesey" userId="2b423f4aa280b212" providerId="LiveId" clId="{726A380E-2A52-418C-B679-C2DFC8B90226}" dt="2021-09-30T06:40:31.481" v="1133" actId="1076"/>
          <ac:cxnSpMkLst>
            <pc:docMk/>
            <pc:sldMk cId="246889161" sldId="256"/>
            <ac:cxnSpMk id="236" creationId="{EF0A1BEE-3E0B-4F71-B06B-92E1F43372AB}"/>
          </ac:cxnSpMkLst>
        </pc:cxnChg>
        <pc:cxnChg chg="add mod">
          <ac:chgData name="Rodolfo Keesey" userId="2b423f4aa280b212" providerId="LiveId" clId="{726A380E-2A52-418C-B679-C2DFC8B90226}" dt="2021-09-30T06:45:33.017" v="1200" actId="1076"/>
          <ac:cxnSpMkLst>
            <pc:docMk/>
            <pc:sldMk cId="246889161" sldId="256"/>
            <ac:cxnSpMk id="237" creationId="{9A286FC2-B83C-472C-BD22-04ECC019DC06}"/>
          </ac:cxnSpMkLst>
        </pc:cxnChg>
        <pc:cxnChg chg="mod">
          <ac:chgData name="Rodolfo Keesey" userId="2b423f4aa280b212" providerId="LiveId" clId="{726A380E-2A52-418C-B679-C2DFC8B90226}" dt="2021-09-30T06:40:12.261" v="1132"/>
          <ac:cxnSpMkLst>
            <pc:docMk/>
            <pc:sldMk cId="246889161" sldId="256"/>
            <ac:cxnSpMk id="240" creationId="{C2690B2D-8F7E-414F-AFE8-DE323BA23D9C}"/>
          </ac:cxnSpMkLst>
        </pc:cxnChg>
        <pc:cxnChg chg="mod">
          <ac:chgData name="Rodolfo Keesey" userId="2b423f4aa280b212" providerId="LiveId" clId="{726A380E-2A52-418C-B679-C2DFC8B90226}" dt="2021-09-30T06:40:12.261" v="1132"/>
          <ac:cxnSpMkLst>
            <pc:docMk/>
            <pc:sldMk cId="246889161" sldId="256"/>
            <ac:cxnSpMk id="241" creationId="{60B36213-2D9A-4B03-B969-65AF2B77B51E}"/>
          </ac:cxnSpMkLst>
        </pc:cxnChg>
        <pc:cxnChg chg="mod">
          <ac:chgData name="Rodolfo Keesey" userId="2b423f4aa280b212" providerId="LiveId" clId="{726A380E-2A52-418C-B679-C2DFC8B90226}" dt="2021-09-30T06:40:12.261" v="1132"/>
          <ac:cxnSpMkLst>
            <pc:docMk/>
            <pc:sldMk cId="246889161" sldId="256"/>
            <ac:cxnSpMk id="243" creationId="{2E7A0AF9-A84A-4D70-8C3E-46622D232301}"/>
          </ac:cxnSpMkLst>
        </pc:cxnChg>
        <pc:cxnChg chg="mod">
          <ac:chgData name="Rodolfo Keesey" userId="2b423f4aa280b212" providerId="LiveId" clId="{726A380E-2A52-418C-B679-C2DFC8B90226}" dt="2021-09-30T06:40:12.261" v="1132"/>
          <ac:cxnSpMkLst>
            <pc:docMk/>
            <pc:sldMk cId="246889161" sldId="256"/>
            <ac:cxnSpMk id="244" creationId="{127A5C4C-D0E6-4F18-AA39-BD1060D3075E}"/>
          </ac:cxnSpMkLst>
        </pc:cxnChg>
        <pc:cxnChg chg="add mod">
          <ac:chgData name="Rodolfo Keesey" userId="2b423f4aa280b212" providerId="LiveId" clId="{726A380E-2A52-418C-B679-C2DFC8B90226}" dt="2021-09-30T06:42:25.010" v="1140" actId="14100"/>
          <ac:cxnSpMkLst>
            <pc:docMk/>
            <pc:sldMk cId="246889161" sldId="256"/>
            <ac:cxnSpMk id="245" creationId="{72163566-400D-47C9-8FE9-DA95FFD87AEF}"/>
          </ac:cxnSpMkLst>
        </pc:cxnChg>
        <pc:cxnChg chg="add mod">
          <ac:chgData name="Rodolfo Keesey" userId="2b423f4aa280b212" providerId="LiveId" clId="{726A380E-2A52-418C-B679-C2DFC8B90226}" dt="2021-09-30T06:46:18.291" v="1208" actId="1076"/>
          <ac:cxnSpMkLst>
            <pc:docMk/>
            <pc:sldMk cId="246889161" sldId="256"/>
            <ac:cxnSpMk id="253" creationId="{422CA857-AB9D-44F0-B03D-E6569F083661}"/>
          </ac:cxnSpMkLst>
        </pc:cxnChg>
        <pc:cxnChg chg="add mod">
          <ac:chgData name="Rodolfo Keesey" userId="2b423f4aa280b212" providerId="LiveId" clId="{726A380E-2A52-418C-B679-C2DFC8B90226}" dt="2021-09-30T06:47:24.202" v="1221" actId="14100"/>
          <ac:cxnSpMkLst>
            <pc:docMk/>
            <pc:sldMk cId="246889161" sldId="256"/>
            <ac:cxnSpMk id="254" creationId="{8E6A024D-A9C7-4F1A-966D-EEF2A07B4FD6}"/>
          </ac:cxnSpMkLst>
        </pc:cxnChg>
        <pc:cxnChg chg="add mod">
          <ac:chgData name="Rodolfo Keesey" userId="2b423f4aa280b212" providerId="LiveId" clId="{726A380E-2A52-418C-B679-C2DFC8B90226}" dt="2021-09-30T06:48:02.070" v="1228" actId="14100"/>
          <ac:cxnSpMkLst>
            <pc:docMk/>
            <pc:sldMk cId="246889161" sldId="256"/>
            <ac:cxnSpMk id="255" creationId="{3C179C8F-6B10-4E79-B44D-984D0FB060D4}"/>
          </ac:cxnSpMkLst>
        </pc:cxnChg>
        <pc:cxnChg chg="add mod">
          <ac:chgData name="Rodolfo Keesey" userId="2b423f4aa280b212" providerId="LiveId" clId="{726A380E-2A52-418C-B679-C2DFC8B90226}" dt="2021-09-30T06:47:59.410" v="1227" actId="14100"/>
          <ac:cxnSpMkLst>
            <pc:docMk/>
            <pc:sldMk cId="246889161" sldId="256"/>
            <ac:cxnSpMk id="256" creationId="{5D1F80D2-629B-4E0F-8ED2-2A3A805CDC77}"/>
          </ac:cxnSpMkLst>
        </pc:cxnChg>
      </pc:sldChg>
      <pc:sldChg chg="addSp modSp mod">
        <pc:chgData name="Rodolfo Keesey" userId="2b423f4aa280b212" providerId="LiveId" clId="{726A380E-2A52-418C-B679-C2DFC8B90226}" dt="2021-10-06T08:56:33.940" v="8785" actId="20577"/>
        <pc:sldMkLst>
          <pc:docMk/>
          <pc:sldMk cId="3942938065" sldId="257"/>
        </pc:sldMkLst>
        <pc:spChg chg="add mod">
          <ac:chgData name="Rodolfo Keesey" userId="2b423f4aa280b212" providerId="LiveId" clId="{726A380E-2A52-418C-B679-C2DFC8B90226}" dt="2021-09-30T22:51:25.946" v="2174" actId="1076"/>
          <ac:spMkLst>
            <pc:docMk/>
            <pc:sldMk cId="3942938065" sldId="257"/>
            <ac:spMk id="45" creationId="{AA03A956-E267-499E-B8DD-1BDA74732D2E}"/>
          </ac:spMkLst>
        </pc:spChg>
        <pc:spChg chg="add mod">
          <ac:chgData name="Rodolfo Keesey" userId="2b423f4aa280b212" providerId="LiveId" clId="{726A380E-2A52-418C-B679-C2DFC8B90226}" dt="2021-09-30T22:51:25.946" v="2174" actId="1076"/>
          <ac:spMkLst>
            <pc:docMk/>
            <pc:sldMk cId="3942938065" sldId="257"/>
            <ac:spMk id="59" creationId="{356F6078-F06C-4133-9589-173902DC042C}"/>
          </ac:spMkLst>
        </pc:spChg>
        <pc:spChg chg="add mod">
          <ac:chgData name="Rodolfo Keesey" userId="2b423f4aa280b212" providerId="LiveId" clId="{726A380E-2A52-418C-B679-C2DFC8B90226}" dt="2021-09-30T22:51:25.946" v="2174" actId="1076"/>
          <ac:spMkLst>
            <pc:docMk/>
            <pc:sldMk cId="3942938065" sldId="257"/>
            <ac:spMk id="63" creationId="{BA9E6157-0F80-4AC5-B108-905CD4774ED2}"/>
          </ac:spMkLst>
        </pc:spChg>
        <pc:spChg chg="add mod">
          <ac:chgData name="Rodolfo Keesey" userId="2b423f4aa280b212" providerId="LiveId" clId="{726A380E-2A52-418C-B679-C2DFC8B90226}" dt="2021-09-30T22:51:25.946" v="2174" actId="1076"/>
          <ac:spMkLst>
            <pc:docMk/>
            <pc:sldMk cId="3942938065" sldId="257"/>
            <ac:spMk id="65" creationId="{87244496-A6F8-4075-ABCC-8E17046B98E8}"/>
          </ac:spMkLst>
        </pc:spChg>
        <pc:spChg chg="add mod">
          <ac:chgData name="Rodolfo Keesey" userId="2b423f4aa280b212" providerId="LiveId" clId="{726A380E-2A52-418C-B679-C2DFC8B90226}" dt="2021-09-30T22:51:25.946" v="2174" actId="1076"/>
          <ac:spMkLst>
            <pc:docMk/>
            <pc:sldMk cId="3942938065" sldId="257"/>
            <ac:spMk id="66" creationId="{DF7FA83C-B4A3-4C07-B683-DA270EF49B56}"/>
          </ac:spMkLst>
        </pc:spChg>
        <pc:spChg chg="add mod">
          <ac:chgData name="Rodolfo Keesey" userId="2b423f4aa280b212" providerId="LiveId" clId="{726A380E-2A52-418C-B679-C2DFC8B90226}" dt="2021-09-30T22:51:41.386" v="2177" actId="14100"/>
          <ac:spMkLst>
            <pc:docMk/>
            <pc:sldMk cId="3942938065" sldId="257"/>
            <ac:spMk id="67" creationId="{7BB17EF0-47BD-40EF-8FB6-04A6EF7CF070}"/>
          </ac:spMkLst>
        </pc:spChg>
        <pc:spChg chg="add mod">
          <ac:chgData name="Rodolfo Keesey" userId="2b423f4aa280b212" providerId="LiveId" clId="{726A380E-2A52-418C-B679-C2DFC8B90226}" dt="2021-10-06T08:56:33.940" v="8785" actId="20577"/>
          <ac:spMkLst>
            <pc:docMk/>
            <pc:sldMk cId="3942938065" sldId="257"/>
            <ac:spMk id="72" creationId="{5FA3CDA1-45B6-4325-B4B3-9BC0A8C9E1EB}"/>
          </ac:spMkLst>
        </pc:spChg>
        <pc:picChg chg="mod">
          <ac:chgData name="Rodolfo Keesey" userId="2b423f4aa280b212" providerId="LiveId" clId="{726A380E-2A52-418C-B679-C2DFC8B90226}" dt="2021-09-24T19:26:57.450" v="4" actId="1076"/>
          <ac:picMkLst>
            <pc:docMk/>
            <pc:sldMk cId="3942938065" sldId="257"/>
            <ac:picMk id="10" creationId="{0B4579FF-DEEF-435B-902C-77135933E461}"/>
          </ac:picMkLst>
        </pc:picChg>
        <pc:picChg chg="add mod">
          <ac:chgData name="Rodolfo Keesey" userId="2b423f4aa280b212" providerId="LiveId" clId="{726A380E-2A52-418C-B679-C2DFC8B90226}" dt="2021-09-30T22:51:25.946" v="2174" actId="1076"/>
          <ac:picMkLst>
            <pc:docMk/>
            <pc:sldMk cId="3942938065" sldId="257"/>
            <ac:picMk id="44" creationId="{3315F7B4-A521-4879-B55D-F96B999EBB52}"/>
          </ac:picMkLst>
        </pc:picChg>
        <pc:cxnChg chg="add mod">
          <ac:chgData name="Rodolfo Keesey" userId="2b423f4aa280b212" providerId="LiveId" clId="{726A380E-2A52-418C-B679-C2DFC8B90226}" dt="2021-09-30T22:51:58.429" v="2182" actId="14100"/>
          <ac:cxnSpMkLst>
            <pc:docMk/>
            <pc:sldMk cId="3942938065" sldId="257"/>
            <ac:cxnSpMk id="68" creationId="{E349F281-07D1-4A5C-A78E-06C73D43982D}"/>
          </ac:cxnSpMkLst>
        </pc:cxnChg>
        <pc:cxnChg chg="add mod">
          <ac:chgData name="Rodolfo Keesey" userId="2b423f4aa280b212" providerId="LiveId" clId="{726A380E-2A52-418C-B679-C2DFC8B90226}" dt="2021-10-01T15:17:16.435" v="2255" actId="14100"/>
          <ac:cxnSpMkLst>
            <pc:docMk/>
            <pc:sldMk cId="3942938065" sldId="257"/>
            <ac:cxnSpMk id="75" creationId="{ADFAA749-374C-430D-9970-5014AD39F12D}"/>
          </ac:cxnSpMkLst>
        </pc:cxnChg>
      </pc:sldChg>
      <pc:sldChg chg="modSp mod">
        <pc:chgData name="Rodolfo Keesey" userId="2b423f4aa280b212" providerId="LiveId" clId="{726A380E-2A52-418C-B679-C2DFC8B90226}" dt="2021-09-24T19:26:48.601" v="2" actId="1076"/>
        <pc:sldMkLst>
          <pc:docMk/>
          <pc:sldMk cId="1715133545" sldId="258"/>
        </pc:sldMkLst>
        <pc:picChg chg="mod">
          <ac:chgData name="Rodolfo Keesey" userId="2b423f4aa280b212" providerId="LiveId" clId="{726A380E-2A52-418C-B679-C2DFC8B90226}" dt="2021-09-24T19:26:48.601" v="2" actId="1076"/>
          <ac:picMkLst>
            <pc:docMk/>
            <pc:sldMk cId="1715133545" sldId="258"/>
            <ac:picMk id="7" creationId="{539C500D-F077-4B66-88B2-B5507942C918}"/>
          </ac:picMkLst>
        </pc:picChg>
      </pc:sldChg>
      <pc:sldChg chg="addSp modSp mod">
        <pc:chgData name="Rodolfo Keesey" userId="2b423f4aa280b212" providerId="LiveId" clId="{726A380E-2A52-418C-B679-C2DFC8B90226}" dt="2021-10-01T15:27:18.716" v="2472" actId="1076"/>
        <pc:sldMkLst>
          <pc:docMk/>
          <pc:sldMk cId="2999371191" sldId="259"/>
        </pc:sldMkLst>
        <pc:picChg chg="add mod">
          <ac:chgData name="Rodolfo Keesey" userId="2b423f4aa280b212" providerId="LiveId" clId="{726A380E-2A52-418C-B679-C2DFC8B90226}" dt="2021-10-01T15:27:18.716" v="2472" actId="1076"/>
          <ac:picMkLst>
            <pc:docMk/>
            <pc:sldMk cId="2999371191" sldId="259"/>
            <ac:picMk id="3" creationId="{8523CDAD-46D2-4C58-932D-296036EA0002}"/>
          </ac:picMkLst>
        </pc:picChg>
      </pc:sldChg>
      <pc:sldChg chg="addSp modSp mod">
        <pc:chgData name="Rodolfo Keesey" userId="2b423f4aa280b212" providerId="LiveId" clId="{726A380E-2A52-418C-B679-C2DFC8B90226}" dt="2021-10-01T15:27:08.847" v="2469" actId="1076"/>
        <pc:sldMkLst>
          <pc:docMk/>
          <pc:sldMk cId="2730592584" sldId="260"/>
        </pc:sldMkLst>
        <pc:picChg chg="add mod">
          <ac:chgData name="Rodolfo Keesey" userId="2b423f4aa280b212" providerId="LiveId" clId="{726A380E-2A52-418C-B679-C2DFC8B90226}" dt="2021-10-01T15:27:08.847" v="2469" actId="1076"/>
          <ac:picMkLst>
            <pc:docMk/>
            <pc:sldMk cId="2730592584" sldId="260"/>
            <ac:picMk id="58" creationId="{1A6C0D05-EEA7-4C7F-8045-33E9B4D9E588}"/>
          </ac:picMkLst>
        </pc:picChg>
      </pc:sldChg>
      <pc:sldChg chg="addSp modSp mod">
        <pc:chgData name="Rodolfo Keesey" userId="2b423f4aa280b212" providerId="LiveId" clId="{726A380E-2A52-418C-B679-C2DFC8B90226}" dt="2021-10-06T08:56:41.667" v="8786" actId="20577"/>
        <pc:sldMkLst>
          <pc:docMk/>
          <pc:sldMk cId="4248075613" sldId="261"/>
        </pc:sldMkLst>
        <pc:spChg chg="add mod">
          <ac:chgData name="Rodolfo Keesey" userId="2b423f4aa280b212" providerId="LiveId" clId="{726A380E-2A52-418C-B679-C2DFC8B90226}" dt="2021-10-06T08:56:41.667" v="8786" actId="20577"/>
          <ac:spMkLst>
            <pc:docMk/>
            <pc:sldMk cId="4248075613" sldId="261"/>
            <ac:spMk id="41" creationId="{C45C10B3-B8D8-4B1E-8A18-1AD38F73F872}"/>
          </ac:spMkLst>
        </pc:spChg>
      </pc:sldChg>
      <pc:sldChg chg="addSp delSp modSp mod">
        <pc:chgData name="Rodolfo Keesey" userId="2b423f4aa280b212" providerId="LiveId" clId="{726A380E-2A52-418C-B679-C2DFC8B90226}" dt="2021-10-06T08:56:50.403" v="8787" actId="20577"/>
        <pc:sldMkLst>
          <pc:docMk/>
          <pc:sldMk cId="1664402585" sldId="262"/>
        </pc:sldMkLst>
        <pc:spChg chg="add mod ord">
          <ac:chgData name="Rodolfo Keesey" userId="2b423f4aa280b212" providerId="LiveId" clId="{726A380E-2A52-418C-B679-C2DFC8B90226}" dt="2021-09-30T18:46:06.360" v="1677" actId="166"/>
          <ac:spMkLst>
            <pc:docMk/>
            <pc:sldMk cId="1664402585" sldId="262"/>
            <ac:spMk id="53" creationId="{7715CBCF-713D-4C40-9FF5-20348922919F}"/>
          </ac:spMkLst>
        </pc:spChg>
        <pc:spChg chg="add mod ord">
          <ac:chgData name="Rodolfo Keesey" userId="2b423f4aa280b212" providerId="LiveId" clId="{726A380E-2A52-418C-B679-C2DFC8B90226}" dt="2021-09-30T18:46:06.360" v="1677" actId="166"/>
          <ac:spMkLst>
            <pc:docMk/>
            <pc:sldMk cId="1664402585" sldId="262"/>
            <ac:spMk id="60" creationId="{1B482657-D799-4039-B9E2-142E2C0CC0FC}"/>
          </ac:spMkLst>
        </pc:spChg>
        <pc:spChg chg="add mod ord">
          <ac:chgData name="Rodolfo Keesey" userId="2b423f4aa280b212" providerId="LiveId" clId="{726A380E-2A52-418C-B679-C2DFC8B90226}" dt="2021-09-30T18:46:06.360" v="1677" actId="166"/>
          <ac:spMkLst>
            <pc:docMk/>
            <pc:sldMk cId="1664402585" sldId="262"/>
            <ac:spMk id="63" creationId="{9BB348C4-9830-4E49-8176-E3C80FA2013F}"/>
          </ac:spMkLst>
        </pc:spChg>
        <pc:spChg chg="add mod ord">
          <ac:chgData name="Rodolfo Keesey" userId="2b423f4aa280b212" providerId="LiveId" clId="{726A380E-2A52-418C-B679-C2DFC8B90226}" dt="2021-09-30T18:46:06.360" v="1677" actId="166"/>
          <ac:spMkLst>
            <pc:docMk/>
            <pc:sldMk cId="1664402585" sldId="262"/>
            <ac:spMk id="64" creationId="{1DDD972B-4762-436A-8D1E-0FE7DACDF2B8}"/>
          </ac:spMkLst>
        </pc:spChg>
        <pc:spChg chg="add mod">
          <ac:chgData name="Rodolfo Keesey" userId="2b423f4aa280b212" providerId="LiveId" clId="{726A380E-2A52-418C-B679-C2DFC8B90226}" dt="2021-10-06T08:56:50.403" v="8787" actId="20577"/>
          <ac:spMkLst>
            <pc:docMk/>
            <pc:sldMk cId="1664402585" sldId="262"/>
            <ac:spMk id="69" creationId="{8CE68618-70C7-4480-8DC7-B3E029790893}"/>
          </ac:spMkLst>
        </pc:spChg>
        <pc:picChg chg="add mod modCrop">
          <ac:chgData name="Rodolfo Keesey" userId="2b423f4aa280b212" providerId="LiveId" clId="{726A380E-2A52-418C-B679-C2DFC8B90226}" dt="2021-09-30T18:38:37.583" v="1625" actId="688"/>
          <ac:picMkLst>
            <pc:docMk/>
            <pc:sldMk cId="1664402585" sldId="262"/>
            <ac:picMk id="2" creationId="{F0647942-AA87-4776-93EB-ED74758C3F7A}"/>
          </ac:picMkLst>
        </pc:picChg>
        <pc:picChg chg="add mod modCrop">
          <ac:chgData name="Rodolfo Keesey" userId="2b423f4aa280b212" providerId="LiveId" clId="{726A380E-2A52-418C-B679-C2DFC8B90226}" dt="2021-09-30T18:41:34.940" v="1651" actId="1076"/>
          <ac:picMkLst>
            <pc:docMk/>
            <pc:sldMk cId="1664402585" sldId="262"/>
            <ac:picMk id="3" creationId="{6E594AD0-CF52-41A3-B1A2-DEDD4F2FC2D4}"/>
          </ac:picMkLst>
        </pc:picChg>
        <pc:picChg chg="add mod modCrop">
          <ac:chgData name="Rodolfo Keesey" userId="2b423f4aa280b212" providerId="LiveId" clId="{726A380E-2A52-418C-B679-C2DFC8B90226}" dt="2021-09-30T18:44:32.415" v="1660" actId="1076"/>
          <ac:picMkLst>
            <pc:docMk/>
            <pc:sldMk cId="1664402585" sldId="262"/>
            <ac:picMk id="4" creationId="{0C9F78A8-6F61-41DB-A37E-A0FF89BB5C44}"/>
          </ac:picMkLst>
        </pc:picChg>
        <pc:picChg chg="del">
          <ac:chgData name="Rodolfo Keesey" userId="2b423f4aa280b212" providerId="LiveId" clId="{726A380E-2A52-418C-B679-C2DFC8B90226}" dt="2021-09-30T18:37:46.132" v="1618" actId="478"/>
          <ac:picMkLst>
            <pc:docMk/>
            <pc:sldMk cId="1664402585" sldId="262"/>
            <ac:picMk id="6" creationId="{9D03C990-F122-482F-8C0A-B6F4E3F03CBD}"/>
          </ac:picMkLst>
        </pc:picChg>
        <pc:picChg chg="del">
          <ac:chgData name="Rodolfo Keesey" userId="2b423f4aa280b212" providerId="LiveId" clId="{726A380E-2A52-418C-B679-C2DFC8B90226}" dt="2021-09-30T18:41:20.628" v="1645" actId="478"/>
          <ac:picMkLst>
            <pc:docMk/>
            <pc:sldMk cId="1664402585" sldId="262"/>
            <ac:picMk id="8" creationId="{D44BE9BC-BC90-4E0F-8489-AE427906EECE}"/>
          </ac:picMkLst>
        </pc:picChg>
        <pc:picChg chg="add mod modCrop">
          <ac:chgData name="Rodolfo Keesey" userId="2b423f4aa280b212" providerId="LiveId" clId="{726A380E-2A52-418C-B679-C2DFC8B90226}" dt="2021-09-30T18:46:19.120" v="1680" actId="1076"/>
          <ac:picMkLst>
            <pc:docMk/>
            <pc:sldMk cId="1664402585" sldId="262"/>
            <ac:picMk id="13" creationId="{DDA66533-28AF-4E3B-A4FE-13B4D7AE621B}"/>
          </ac:picMkLst>
        </pc:picChg>
        <pc:picChg chg="del">
          <ac:chgData name="Rodolfo Keesey" userId="2b423f4aa280b212" providerId="LiveId" clId="{726A380E-2A52-418C-B679-C2DFC8B90226}" dt="2021-09-30T18:44:18.771" v="1658" actId="478"/>
          <ac:picMkLst>
            <pc:docMk/>
            <pc:sldMk cId="1664402585" sldId="262"/>
            <ac:picMk id="22" creationId="{6F76DDC3-BCB2-4172-8502-7B0C73D2449A}"/>
          </ac:picMkLst>
        </pc:picChg>
        <pc:picChg chg="del">
          <ac:chgData name="Rodolfo Keesey" userId="2b423f4aa280b212" providerId="LiveId" clId="{726A380E-2A52-418C-B679-C2DFC8B90226}" dt="2021-09-30T18:45:57.971" v="1676" actId="478"/>
          <ac:picMkLst>
            <pc:docMk/>
            <pc:sldMk cId="1664402585" sldId="262"/>
            <ac:picMk id="23" creationId="{37CA3B48-D1BE-4848-B4B8-02CE721A6F55}"/>
          </ac:picMkLst>
        </pc:picChg>
        <pc:picChg chg="mod">
          <ac:chgData name="Rodolfo Keesey" userId="2b423f4aa280b212" providerId="LiveId" clId="{726A380E-2A52-418C-B679-C2DFC8B90226}" dt="2021-10-01T15:33:24.507" v="2511" actId="1076"/>
          <ac:picMkLst>
            <pc:docMk/>
            <pc:sldMk cId="1664402585" sldId="262"/>
            <ac:picMk id="71" creationId="{B6F3F2FB-7AA2-4305-BB7E-ED457A6C81B9}"/>
          </ac:picMkLst>
        </pc:picChg>
        <pc:cxnChg chg="ord">
          <ac:chgData name="Rodolfo Keesey" userId="2b423f4aa280b212" providerId="LiveId" clId="{726A380E-2A52-418C-B679-C2DFC8B90226}" dt="2021-09-30T18:41:38.057" v="1652" actId="166"/>
          <ac:cxnSpMkLst>
            <pc:docMk/>
            <pc:sldMk cId="1664402585" sldId="262"/>
            <ac:cxnSpMk id="47" creationId="{8B6AD857-09A5-49A2-83B1-ECC8D7824604}"/>
          </ac:cxnSpMkLst>
        </pc:cxnChg>
        <pc:cxnChg chg="mod ord">
          <ac:chgData name="Rodolfo Keesey" userId="2b423f4aa280b212" providerId="LiveId" clId="{726A380E-2A52-418C-B679-C2DFC8B90226}" dt="2021-09-30T18:38:10.157" v="1621" actId="1076"/>
          <ac:cxnSpMkLst>
            <pc:docMk/>
            <pc:sldMk cId="1664402585" sldId="262"/>
            <ac:cxnSpMk id="52" creationId="{C77F0D7B-6A10-4AB1-A1F1-D20DA68A9EF2}"/>
          </ac:cxnSpMkLst>
        </pc:cxnChg>
        <pc:cxnChg chg="ord">
          <ac:chgData name="Rodolfo Keesey" userId="2b423f4aa280b212" providerId="LiveId" clId="{726A380E-2A52-418C-B679-C2DFC8B90226}" dt="2021-09-30T18:37:54.332" v="1619" actId="166"/>
          <ac:cxnSpMkLst>
            <pc:docMk/>
            <pc:sldMk cId="1664402585" sldId="262"/>
            <ac:cxnSpMk id="54" creationId="{8F160445-C5CC-4A7F-BF79-D0B9DEFC5C46}"/>
          </ac:cxnSpMkLst>
        </pc:cxnChg>
        <pc:cxnChg chg="mod ord">
          <ac:chgData name="Rodolfo Keesey" userId="2b423f4aa280b212" providerId="LiveId" clId="{726A380E-2A52-418C-B679-C2DFC8B90226}" dt="2021-09-30T18:38:54.004" v="1626" actId="1076"/>
          <ac:cxnSpMkLst>
            <pc:docMk/>
            <pc:sldMk cId="1664402585" sldId="262"/>
            <ac:cxnSpMk id="55" creationId="{7383EE18-77AE-406F-84E1-012047179C41}"/>
          </ac:cxnSpMkLst>
        </pc:cxnChg>
        <pc:cxnChg chg="mod ord">
          <ac:chgData name="Rodolfo Keesey" userId="2b423f4aa280b212" providerId="LiveId" clId="{726A380E-2A52-418C-B679-C2DFC8B90226}" dt="2021-09-30T18:38:58.412" v="1627" actId="1076"/>
          <ac:cxnSpMkLst>
            <pc:docMk/>
            <pc:sldMk cId="1664402585" sldId="262"/>
            <ac:cxnSpMk id="56" creationId="{1F29B77D-5DD0-45D9-B260-D8875D1E885A}"/>
          </ac:cxnSpMkLst>
        </pc:cxnChg>
        <pc:cxnChg chg="mod ord">
          <ac:chgData name="Rodolfo Keesey" userId="2b423f4aa280b212" providerId="LiveId" clId="{726A380E-2A52-418C-B679-C2DFC8B90226}" dt="2021-09-30T18:40:06.545" v="1638" actId="1076"/>
          <ac:cxnSpMkLst>
            <pc:docMk/>
            <pc:sldMk cId="1664402585" sldId="262"/>
            <ac:cxnSpMk id="57" creationId="{5D0E0B00-4269-40E2-A3EE-A3C909B19163}"/>
          </ac:cxnSpMkLst>
        </pc:cxnChg>
        <pc:cxnChg chg="mod ord">
          <ac:chgData name="Rodolfo Keesey" userId="2b423f4aa280b212" providerId="LiveId" clId="{726A380E-2A52-418C-B679-C2DFC8B90226}" dt="2021-09-30T18:40:11.242" v="1639" actId="1076"/>
          <ac:cxnSpMkLst>
            <pc:docMk/>
            <pc:sldMk cId="1664402585" sldId="262"/>
            <ac:cxnSpMk id="58" creationId="{819FBF59-D89A-4CD0-B727-75671456DA1B}"/>
          </ac:cxnSpMkLst>
        </pc:cxnChg>
        <pc:cxnChg chg="mod ord">
          <ac:chgData name="Rodolfo Keesey" userId="2b423f4aa280b212" providerId="LiveId" clId="{726A380E-2A52-418C-B679-C2DFC8B90226}" dt="2021-09-30T18:40:14.169" v="1640" actId="1076"/>
          <ac:cxnSpMkLst>
            <pc:docMk/>
            <pc:sldMk cId="1664402585" sldId="262"/>
            <ac:cxnSpMk id="59" creationId="{B912F131-4A44-4144-885F-519FC5802E37}"/>
          </ac:cxnSpMkLst>
        </pc:cxnChg>
        <pc:cxnChg chg="mod ord">
          <ac:chgData name="Rodolfo Keesey" userId="2b423f4aa280b212" providerId="LiveId" clId="{726A380E-2A52-418C-B679-C2DFC8B90226}" dt="2021-09-30T18:40:16.493" v="1641" actId="1076"/>
          <ac:cxnSpMkLst>
            <pc:docMk/>
            <pc:sldMk cId="1664402585" sldId="262"/>
            <ac:cxnSpMk id="61" creationId="{81C460F7-C69E-46B0-B664-ECFCB75BA497}"/>
          </ac:cxnSpMkLst>
        </pc:cxnChg>
        <pc:cxnChg chg="mod ord">
          <ac:chgData name="Rodolfo Keesey" userId="2b423f4aa280b212" providerId="LiveId" clId="{726A380E-2A52-418C-B679-C2DFC8B90226}" dt="2021-09-30T18:38:13.842" v="1622" actId="1076"/>
          <ac:cxnSpMkLst>
            <pc:docMk/>
            <pc:sldMk cId="1664402585" sldId="262"/>
            <ac:cxnSpMk id="62" creationId="{642A0871-CAEC-4F31-B3BA-926207624E81}"/>
          </ac:cxnSpMkLst>
        </pc:cxnChg>
        <pc:cxnChg chg="mod ord">
          <ac:chgData name="Rodolfo Keesey" userId="2b423f4aa280b212" providerId="LiveId" clId="{726A380E-2A52-418C-B679-C2DFC8B90226}" dt="2021-09-30T18:38:20.741" v="1623" actId="1076"/>
          <ac:cxnSpMkLst>
            <pc:docMk/>
            <pc:sldMk cId="1664402585" sldId="262"/>
            <ac:cxnSpMk id="65" creationId="{B5F89D32-782D-4886-A074-19D8607A8DC7}"/>
          </ac:cxnSpMkLst>
        </pc:cxnChg>
        <pc:cxnChg chg="mod ord">
          <ac:chgData name="Rodolfo Keesey" userId="2b423f4aa280b212" providerId="LiveId" clId="{726A380E-2A52-418C-B679-C2DFC8B90226}" dt="2021-09-30T18:39:13.263" v="1628" actId="1076"/>
          <ac:cxnSpMkLst>
            <pc:docMk/>
            <pc:sldMk cId="1664402585" sldId="262"/>
            <ac:cxnSpMk id="66" creationId="{8D36502A-CA70-42B9-9BB1-EC7788227B91}"/>
          </ac:cxnSpMkLst>
        </pc:cxnChg>
        <pc:cxnChg chg="mod ord">
          <ac:chgData name="Rodolfo Keesey" userId="2b423f4aa280b212" providerId="LiveId" clId="{726A380E-2A52-418C-B679-C2DFC8B90226}" dt="2021-09-30T18:39:49.550" v="1635" actId="1076"/>
          <ac:cxnSpMkLst>
            <pc:docMk/>
            <pc:sldMk cId="1664402585" sldId="262"/>
            <ac:cxnSpMk id="67" creationId="{9F195209-3F65-4195-AE8A-63EF07787C24}"/>
          </ac:cxnSpMkLst>
        </pc:cxnChg>
        <pc:cxnChg chg="mod ord">
          <ac:chgData name="Rodolfo Keesey" userId="2b423f4aa280b212" providerId="LiveId" clId="{726A380E-2A52-418C-B679-C2DFC8B90226}" dt="2021-09-30T18:39:36.322" v="1631" actId="1076"/>
          <ac:cxnSpMkLst>
            <pc:docMk/>
            <pc:sldMk cId="1664402585" sldId="262"/>
            <ac:cxnSpMk id="68" creationId="{B8324ACD-322A-4B32-8588-8BF3840A49F1}"/>
          </ac:cxnSpMkLst>
        </pc:cxnChg>
        <pc:cxnChg chg="mod ord">
          <ac:chgData name="Rodolfo Keesey" userId="2b423f4aa280b212" providerId="LiveId" clId="{726A380E-2A52-418C-B679-C2DFC8B90226}" dt="2021-09-30T18:39:41.114" v="1632" actId="1076"/>
          <ac:cxnSpMkLst>
            <pc:docMk/>
            <pc:sldMk cId="1664402585" sldId="262"/>
            <ac:cxnSpMk id="72" creationId="{AE8F2FF1-0407-4F99-BFC0-557BFF465406}"/>
          </ac:cxnSpMkLst>
        </pc:cxnChg>
        <pc:cxnChg chg="del">
          <ac:chgData name="Rodolfo Keesey" userId="2b423f4aa280b212" providerId="LiveId" clId="{726A380E-2A52-418C-B679-C2DFC8B90226}" dt="2021-10-01T15:17:59.136" v="2258" actId="478"/>
          <ac:cxnSpMkLst>
            <pc:docMk/>
            <pc:sldMk cId="1664402585" sldId="262"/>
            <ac:cxnSpMk id="73" creationId="{B6793DC7-CF4E-4C0E-8606-0CB24B7E9BC1}"/>
          </ac:cxnSpMkLst>
        </pc:cxnChg>
        <pc:cxnChg chg="mod ord">
          <ac:chgData name="Rodolfo Keesey" userId="2b423f4aa280b212" providerId="LiveId" clId="{726A380E-2A52-418C-B679-C2DFC8B90226}" dt="2021-09-30T18:39:56.786" v="1636" actId="1076"/>
          <ac:cxnSpMkLst>
            <pc:docMk/>
            <pc:sldMk cId="1664402585" sldId="262"/>
            <ac:cxnSpMk id="74" creationId="{80AE5397-4DD7-48E9-8683-1C7C7717A119}"/>
          </ac:cxnSpMkLst>
        </pc:cxnChg>
        <pc:cxnChg chg="mod ord">
          <ac:chgData name="Rodolfo Keesey" userId="2b423f4aa280b212" providerId="LiveId" clId="{726A380E-2A52-418C-B679-C2DFC8B90226}" dt="2021-09-30T18:40:02.417" v="1637" actId="1076"/>
          <ac:cxnSpMkLst>
            <pc:docMk/>
            <pc:sldMk cId="1664402585" sldId="262"/>
            <ac:cxnSpMk id="75" creationId="{3C584FFC-C521-4117-BF88-A6364121FD15}"/>
          </ac:cxnSpMkLst>
        </pc:cxnChg>
        <pc:cxnChg chg="mod ord">
          <ac:chgData name="Rodolfo Keesey" userId="2b423f4aa280b212" providerId="LiveId" clId="{726A380E-2A52-418C-B679-C2DFC8B90226}" dt="2021-09-30T18:44:42.513" v="1663" actId="1076"/>
          <ac:cxnSpMkLst>
            <pc:docMk/>
            <pc:sldMk cId="1664402585" sldId="262"/>
            <ac:cxnSpMk id="84" creationId="{DDB5C487-8FD0-4D60-918A-9F522B1CA118}"/>
          </ac:cxnSpMkLst>
        </pc:cxnChg>
        <pc:cxnChg chg="mod ord">
          <ac:chgData name="Rodolfo Keesey" userId="2b423f4aa280b212" providerId="LiveId" clId="{726A380E-2A52-418C-B679-C2DFC8B90226}" dt="2021-09-30T18:44:49.319" v="1665" actId="14100"/>
          <ac:cxnSpMkLst>
            <pc:docMk/>
            <pc:sldMk cId="1664402585" sldId="262"/>
            <ac:cxnSpMk id="85" creationId="{5D5F0E23-185A-4B08-B8FE-BD16ABA60B1F}"/>
          </ac:cxnSpMkLst>
        </pc:cxnChg>
        <pc:cxnChg chg="mod ord">
          <ac:chgData name="Rodolfo Keesey" userId="2b423f4aa280b212" providerId="LiveId" clId="{726A380E-2A52-418C-B679-C2DFC8B90226}" dt="2021-09-30T18:45:01.837" v="1669" actId="1076"/>
          <ac:cxnSpMkLst>
            <pc:docMk/>
            <pc:sldMk cId="1664402585" sldId="262"/>
            <ac:cxnSpMk id="86" creationId="{F568376E-7C1F-4651-BDBF-3CCB553425A6}"/>
          </ac:cxnSpMkLst>
        </pc:cxnChg>
        <pc:cxnChg chg="mod ord">
          <ac:chgData name="Rodolfo Keesey" userId="2b423f4aa280b212" providerId="LiveId" clId="{726A380E-2A52-418C-B679-C2DFC8B90226}" dt="2021-09-30T18:44:56.285" v="1667" actId="1076"/>
          <ac:cxnSpMkLst>
            <pc:docMk/>
            <pc:sldMk cId="1664402585" sldId="262"/>
            <ac:cxnSpMk id="87" creationId="{C9049B2E-9B72-4606-9984-D19DA371DF26}"/>
          </ac:cxnSpMkLst>
        </pc:cxnChg>
      </pc:sldChg>
      <pc:sldChg chg="addSp delSp modSp mod">
        <pc:chgData name="Rodolfo Keesey" userId="2b423f4aa280b212" providerId="LiveId" clId="{726A380E-2A52-418C-B679-C2DFC8B90226}" dt="2021-10-06T08:57:11.876" v="8788" actId="20577"/>
        <pc:sldMkLst>
          <pc:docMk/>
          <pc:sldMk cId="3277227015" sldId="263"/>
        </pc:sldMkLst>
        <pc:spChg chg="add mod">
          <ac:chgData name="Rodolfo Keesey" userId="2b423f4aa280b212" providerId="LiveId" clId="{726A380E-2A52-418C-B679-C2DFC8B90226}" dt="2021-09-30T07:04:47.409" v="1382" actId="14100"/>
          <ac:spMkLst>
            <pc:docMk/>
            <pc:sldMk cId="3277227015" sldId="263"/>
            <ac:spMk id="68" creationId="{D20B2E24-82C2-4640-89C9-BC81F068D5CD}"/>
          </ac:spMkLst>
        </pc:spChg>
        <pc:spChg chg="add mod">
          <ac:chgData name="Rodolfo Keesey" userId="2b423f4aa280b212" providerId="LiveId" clId="{726A380E-2A52-418C-B679-C2DFC8B90226}" dt="2021-09-30T07:04:55.276" v="1384" actId="1076"/>
          <ac:spMkLst>
            <pc:docMk/>
            <pc:sldMk cId="3277227015" sldId="263"/>
            <ac:spMk id="70" creationId="{922E2FC0-F60B-46D8-92D6-E86AD21D7722}"/>
          </ac:spMkLst>
        </pc:spChg>
        <pc:spChg chg="add mod">
          <ac:chgData name="Rodolfo Keesey" userId="2b423f4aa280b212" providerId="LiveId" clId="{726A380E-2A52-418C-B679-C2DFC8B90226}" dt="2021-09-30T07:05:42.171" v="1415" actId="1076"/>
          <ac:spMkLst>
            <pc:docMk/>
            <pc:sldMk cId="3277227015" sldId="263"/>
            <ac:spMk id="71" creationId="{B224A725-A0AF-40D1-8554-223E6449226C}"/>
          </ac:spMkLst>
        </pc:spChg>
        <pc:spChg chg="add mod">
          <ac:chgData name="Rodolfo Keesey" userId="2b423f4aa280b212" providerId="LiveId" clId="{726A380E-2A52-418C-B679-C2DFC8B90226}" dt="2021-09-30T07:05:55.386" v="1421" actId="20577"/>
          <ac:spMkLst>
            <pc:docMk/>
            <pc:sldMk cId="3277227015" sldId="263"/>
            <ac:spMk id="72" creationId="{78BA5452-6197-4486-8B64-769A3CEED3D5}"/>
          </ac:spMkLst>
        </pc:spChg>
        <pc:spChg chg="add mod">
          <ac:chgData name="Rodolfo Keesey" userId="2b423f4aa280b212" providerId="LiveId" clId="{726A380E-2A52-418C-B679-C2DFC8B90226}" dt="2021-09-30T07:06:27.867" v="1436" actId="14100"/>
          <ac:spMkLst>
            <pc:docMk/>
            <pc:sldMk cId="3277227015" sldId="263"/>
            <ac:spMk id="73" creationId="{FD476F12-FF68-452E-8CDC-2A694289EE09}"/>
          </ac:spMkLst>
        </pc:spChg>
        <pc:spChg chg="add mod">
          <ac:chgData name="Rodolfo Keesey" userId="2b423f4aa280b212" providerId="LiveId" clId="{726A380E-2A52-418C-B679-C2DFC8B90226}" dt="2021-09-30T07:06:41.626" v="1447" actId="20577"/>
          <ac:spMkLst>
            <pc:docMk/>
            <pc:sldMk cId="3277227015" sldId="263"/>
            <ac:spMk id="74" creationId="{E8E0A532-8E95-422A-A58C-7CAD44D4153A}"/>
          </ac:spMkLst>
        </pc:spChg>
        <pc:spChg chg="add mod">
          <ac:chgData name="Rodolfo Keesey" userId="2b423f4aa280b212" providerId="LiveId" clId="{726A380E-2A52-418C-B679-C2DFC8B90226}" dt="2021-09-30T07:10:03.360" v="1487" actId="1076"/>
          <ac:spMkLst>
            <pc:docMk/>
            <pc:sldMk cId="3277227015" sldId="263"/>
            <ac:spMk id="75" creationId="{3B0B20F5-4183-4E11-81E3-26D892B4174E}"/>
          </ac:spMkLst>
        </pc:spChg>
        <pc:spChg chg="add mod">
          <ac:chgData name="Rodolfo Keesey" userId="2b423f4aa280b212" providerId="LiveId" clId="{726A380E-2A52-418C-B679-C2DFC8B90226}" dt="2021-09-30T07:09:57.819" v="1486" actId="1076"/>
          <ac:spMkLst>
            <pc:docMk/>
            <pc:sldMk cId="3277227015" sldId="263"/>
            <ac:spMk id="77" creationId="{11026B88-48BD-4600-95C9-CF2C3FB0458C}"/>
          </ac:spMkLst>
        </pc:spChg>
        <pc:spChg chg="add mod">
          <ac:chgData name="Rodolfo Keesey" userId="2b423f4aa280b212" providerId="LiveId" clId="{726A380E-2A52-418C-B679-C2DFC8B90226}" dt="2021-09-30T07:09:52.153" v="1485" actId="1076"/>
          <ac:spMkLst>
            <pc:docMk/>
            <pc:sldMk cId="3277227015" sldId="263"/>
            <ac:spMk id="81" creationId="{935535C6-F9B6-4E22-A281-5F03C1A9F205}"/>
          </ac:spMkLst>
        </pc:spChg>
        <pc:spChg chg="add mod">
          <ac:chgData name="Rodolfo Keesey" userId="2b423f4aa280b212" providerId="LiveId" clId="{726A380E-2A52-418C-B679-C2DFC8B90226}" dt="2021-09-30T07:09:47.168" v="1484" actId="1076"/>
          <ac:spMkLst>
            <pc:docMk/>
            <pc:sldMk cId="3277227015" sldId="263"/>
            <ac:spMk id="84" creationId="{F3C46080-584F-4CBB-BCE5-DEB4BA498942}"/>
          </ac:spMkLst>
        </pc:spChg>
        <pc:spChg chg="add mod">
          <ac:chgData name="Rodolfo Keesey" userId="2b423f4aa280b212" providerId="LiveId" clId="{726A380E-2A52-418C-B679-C2DFC8B90226}" dt="2021-10-06T08:57:11.876" v="8788" actId="20577"/>
          <ac:spMkLst>
            <pc:docMk/>
            <pc:sldMk cId="3277227015" sldId="263"/>
            <ac:spMk id="85" creationId="{F07DEF70-C88B-4346-BD48-017A6B00C383}"/>
          </ac:spMkLst>
        </pc:spChg>
        <pc:spChg chg="add mod">
          <ac:chgData name="Rodolfo Keesey" userId="2b423f4aa280b212" providerId="LiveId" clId="{726A380E-2A52-418C-B679-C2DFC8B90226}" dt="2021-10-01T15:43:50.044" v="2848" actId="313"/>
          <ac:spMkLst>
            <pc:docMk/>
            <pc:sldMk cId="3277227015" sldId="263"/>
            <ac:spMk id="87" creationId="{B4DF6B45-21C9-4806-8ABE-9CF22B924499}"/>
          </ac:spMkLst>
        </pc:spChg>
        <pc:spChg chg="mod">
          <ac:chgData name="Rodolfo Keesey" userId="2b423f4aa280b212" providerId="LiveId" clId="{726A380E-2A52-418C-B679-C2DFC8B90226}" dt="2021-10-01T15:31:37.011" v="2490" actId="1076"/>
          <ac:spMkLst>
            <pc:docMk/>
            <pc:sldMk cId="3277227015" sldId="263"/>
            <ac:spMk id="90" creationId="{7A2D5A1B-7698-4EA3-A3BA-881DFF34BAD1}"/>
          </ac:spMkLst>
        </pc:spChg>
        <pc:spChg chg="mod">
          <ac:chgData name="Rodolfo Keesey" userId="2b423f4aa280b212" providerId="LiveId" clId="{726A380E-2A52-418C-B679-C2DFC8B90226}" dt="2021-09-30T06:50:26.151" v="1238" actId="1076"/>
          <ac:spMkLst>
            <pc:docMk/>
            <pc:sldMk cId="3277227015" sldId="263"/>
            <ac:spMk id="103" creationId="{BE7B4791-F527-4289-8CB0-3CBD6C5DDD59}"/>
          </ac:spMkLst>
        </pc:spChg>
        <pc:picChg chg="mod">
          <ac:chgData name="Rodolfo Keesey" userId="2b423f4aa280b212" providerId="LiveId" clId="{726A380E-2A52-418C-B679-C2DFC8B90226}" dt="2021-10-01T15:19:11.893" v="2310" actId="1076"/>
          <ac:picMkLst>
            <pc:docMk/>
            <pc:sldMk cId="3277227015" sldId="263"/>
            <ac:picMk id="2" creationId="{5C08D6B2-AF9B-4D05-B695-C59CD3AA1242}"/>
          </ac:picMkLst>
        </pc:picChg>
        <pc:picChg chg="mod">
          <ac:chgData name="Rodolfo Keesey" userId="2b423f4aa280b212" providerId="LiveId" clId="{726A380E-2A52-418C-B679-C2DFC8B90226}" dt="2021-10-01T15:19:06.861" v="2309" actId="1076"/>
          <ac:picMkLst>
            <pc:docMk/>
            <pc:sldMk cId="3277227015" sldId="263"/>
            <ac:picMk id="5" creationId="{3D668783-B19C-48B6-9556-75B1B38F8ACC}"/>
          </ac:picMkLst>
        </pc:picChg>
        <pc:picChg chg="add mod">
          <ac:chgData name="Rodolfo Keesey" userId="2b423f4aa280b212" providerId="LiveId" clId="{726A380E-2A52-418C-B679-C2DFC8B90226}" dt="2021-09-30T07:02:26.465" v="1320" actId="1076"/>
          <ac:picMkLst>
            <pc:docMk/>
            <pc:sldMk cId="3277227015" sldId="263"/>
            <ac:picMk id="6" creationId="{5C5C88CD-5446-42AD-B21A-2FB93DAE3A41}"/>
          </ac:picMkLst>
        </pc:picChg>
        <pc:picChg chg="mod">
          <ac:chgData name="Rodolfo Keesey" userId="2b423f4aa280b212" providerId="LiveId" clId="{726A380E-2A52-418C-B679-C2DFC8B90226}" dt="2021-09-30T06:55:10.727" v="1264" actId="1076"/>
          <ac:picMkLst>
            <pc:docMk/>
            <pc:sldMk cId="3277227015" sldId="263"/>
            <ac:picMk id="21" creationId="{813C77BC-F0B2-4A51-A2A5-6678A0BF232D}"/>
          </ac:picMkLst>
        </pc:picChg>
        <pc:picChg chg="add del mod">
          <ac:chgData name="Rodolfo Keesey" userId="2b423f4aa280b212" providerId="LiveId" clId="{726A380E-2A52-418C-B679-C2DFC8B90226}" dt="2021-09-30T06:50:36.074" v="1241" actId="478"/>
          <ac:picMkLst>
            <pc:docMk/>
            <pc:sldMk cId="3277227015" sldId="263"/>
            <ac:picMk id="49" creationId="{BC8694BC-8038-40DB-B5D2-AF6C9DC00C30}"/>
          </ac:picMkLst>
        </pc:picChg>
        <pc:picChg chg="add del mod">
          <ac:chgData name="Rodolfo Keesey" userId="2b423f4aa280b212" providerId="LiveId" clId="{726A380E-2A52-418C-B679-C2DFC8B90226}" dt="2021-09-30T07:00:33.914" v="1310" actId="478"/>
          <ac:picMkLst>
            <pc:docMk/>
            <pc:sldMk cId="3277227015" sldId="263"/>
            <ac:picMk id="50" creationId="{546394AF-37CA-4D0D-BFA5-13F728CB1C3E}"/>
          </ac:picMkLst>
        </pc:picChg>
        <pc:picChg chg="add mod modCrop">
          <ac:chgData name="Rodolfo Keesey" userId="2b423f4aa280b212" providerId="LiveId" clId="{726A380E-2A52-418C-B679-C2DFC8B90226}" dt="2021-09-30T07:03:22.351" v="1328" actId="1076"/>
          <ac:picMkLst>
            <pc:docMk/>
            <pc:sldMk cId="3277227015" sldId="263"/>
            <ac:picMk id="51" creationId="{60B7A44E-17FD-4DB9-8CA6-536F30DE37B8}"/>
          </ac:picMkLst>
        </pc:picChg>
        <pc:picChg chg="add mod">
          <ac:chgData name="Rodolfo Keesey" userId="2b423f4aa280b212" providerId="LiveId" clId="{726A380E-2A52-418C-B679-C2DFC8B90226}" dt="2021-09-30T07:05:35.547" v="1414" actId="1076"/>
          <ac:picMkLst>
            <pc:docMk/>
            <pc:sldMk cId="3277227015" sldId="263"/>
            <ac:picMk id="52" creationId="{23CF53E1-6E0E-4124-B4A2-085836573385}"/>
          </ac:picMkLst>
        </pc:picChg>
        <pc:picChg chg="add mod">
          <ac:chgData name="Rodolfo Keesey" userId="2b423f4aa280b212" providerId="LiveId" clId="{726A380E-2A52-418C-B679-C2DFC8B90226}" dt="2021-09-30T07:05:31.582" v="1413" actId="1076"/>
          <ac:picMkLst>
            <pc:docMk/>
            <pc:sldMk cId="3277227015" sldId="263"/>
            <ac:picMk id="53" creationId="{87E27CC0-AC7D-4D19-BFA0-C7156597FF74}"/>
          </ac:picMkLst>
        </pc:picChg>
        <pc:picChg chg="add mod modCrop">
          <ac:chgData name="Rodolfo Keesey" userId="2b423f4aa280b212" providerId="LiveId" clId="{726A380E-2A52-418C-B679-C2DFC8B90226}" dt="2021-09-30T07:03:10.169" v="1325" actId="1076"/>
          <ac:picMkLst>
            <pc:docMk/>
            <pc:sldMk cId="3277227015" sldId="263"/>
            <ac:picMk id="57" creationId="{FBCF1EF5-22BE-444F-9166-5644A0D370A4}"/>
          </ac:picMkLst>
        </pc:picChg>
        <pc:picChg chg="add mod">
          <ac:chgData name="Rodolfo Keesey" userId="2b423f4aa280b212" providerId="LiveId" clId="{726A380E-2A52-418C-B679-C2DFC8B90226}" dt="2021-09-30T07:03:22.351" v="1328" actId="1076"/>
          <ac:picMkLst>
            <pc:docMk/>
            <pc:sldMk cId="3277227015" sldId="263"/>
            <ac:picMk id="67" creationId="{3E7B1FCC-AE2A-4411-B6C6-40C19AE03934}"/>
          </ac:picMkLst>
        </pc:picChg>
        <pc:picChg chg="add mod">
          <ac:chgData name="Rodolfo Keesey" userId="2b423f4aa280b212" providerId="LiveId" clId="{726A380E-2A52-418C-B679-C2DFC8B90226}" dt="2021-10-01T15:43:54.250" v="2849" actId="1076"/>
          <ac:picMkLst>
            <pc:docMk/>
            <pc:sldMk cId="3277227015" sldId="263"/>
            <ac:picMk id="92" creationId="{D6F7C0A5-AF00-4BBB-8A2F-1CF0281B0445}"/>
          </ac:picMkLst>
        </pc:picChg>
        <pc:cxnChg chg="add del">
          <ac:chgData name="Rodolfo Keesey" userId="2b423f4aa280b212" providerId="LiveId" clId="{726A380E-2A52-418C-B679-C2DFC8B90226}" dt="2021-09-30T06:58:05.574" v="1285" actId="11529"/>
          <ac:cxnSpMkLst>
            <pc:docMk/>
            <pc:sldMk cId="3277227015" sldId="263"/>
            <ac:cxnSpMk id="9" creationId="{9B64EBBE-B5B8-44F9-B35F-CC084BCA8363}"/>
          </ac:cxnSpMkLst>
        </pc:cxnChg>
        <pc:cxnChg chg="add del mod">
          <ac:chgData name="Rodolfo Keesey" userId="2b423f4aa280b212" providerId="LiveId" clId="{726A380E-2A52-418C-B679-C2DFC8B90226}" dt="2021-09-30T06:58:44.042" v="1292" actId="478"/>
          <ac:cxnSpMkLst>
            <pc:docMk/>
            <pc:sldMk cId="3277227015" sldId="263"/>
            <ac:cxnSpMk id="11" creationId="{BCC49E23-7385-4FC2-A2C1-1E3B1082A380}"/>
          </ac:cxnSpMkLst>
        </pc:cxnChg>
        <pc:cxnChg chg="add del">
          <ac:chgData name="Rodolfo Keesey" userId="2b423f4aa280b212" providerId="LiveId" clId="{726A380E-2A52-418C-B679-C2DFC8B90226}" dt="2021-09-30T06:58:46.114" v="1294" actId="478"/>
          <ac:cxnSpMkLst>
            <pc:docMk/>
            <pc:sldMk cId="3277227015" sldId="263"/>
            <ac:cxnSpMk id="14" creationId="{B43C8AAD-696E-405A-B5AD-604A92398389}"/>
          </ac:cxnSpMkLst>
        </pc:cxnChg>
        <pc:cxnChg chg="add del">
          <ac:chgData name="Rodolfo Keesey" userId="2b423f4aa280b212" providerId="LiveId" clId="{726A380E-2A52-418C-B679-C2DFC8B90226}" dt="2021-09-30T06:58:45.162" v="1293" actId="478"/>
          <ac:cxnSpMkLst>
            <pc:docMk/>
            <pc:sldMk cId="3277227015" sldId="263"/>
            <ac:cxnSpMk id="16" creationId="{ED1C8621-0D55-4DAD-AE2D-BBDF4D69CC4B}"/>
          </ac:cxnSpMkLst>
        </pc:cxnChg>
        <pc:cxnChg chg="add del">
          <ac:chgData name="Rodolfo Keesey" userId="2b423f4aa280b212" providerId="LiveId" clId="{726A380E-2A52-418C-B679-C2DFC8B90226}" dt="2021-09-30T07:11:06.578" v="1489" actId="11529"/>
          <ac:cxnSpMkLst>
            <pc:docMk/>
            <pc:sldMk cId="3277227015" sldId="263"/>
            <ac:cxnSpMk id="19" creationId="{F3E89BA1-FBB5-4281-9174-959AABFA8A48}"/>
          </ac:cxnSpMkLst>
        </pc:cxnChg>
        <pc:cxnChg chg="add del mod">
          <ac:chgData name="Rodolfo Keesey" userId="2b423f4aa280b212" providerId="LiveId" clId="{726A380E-2A52-418C-B679-C2DFC8B90226}" dt="2021-09-30T07:12:18.026" v="1499" actId="478"/>
          <ac:cxnSpMkLst>
            <pc:docMk/>
            <pc:sldMk cId="3277227015" sldId="263"/>
            <ac:cxnSpMk id="23" creationId="{A123BCAD-22D7-4BE4-B090-9E8C79C07177}"/>
          </ac:cxnSpMkLst>
        </pc:cxnChg>
        <pc:cxnChg chg="add del mod">
          <ac:chgData name="Rodolfo Keesey" userId="2b423f4aa280b212" providerId="LiveId" clId="{726A380E-2A52-418C-B679-C2DFC8B90226}" dt="2021-09-30T07:12:19.443" v="1500" actId="478"/>
          <ac:cxnSpMkLst>
            <pc:docMk/>
            <pc:sldMk cId="3277227015" sldId="263"/>
            <ac:cxnSpMk id="25" creationId="{16AA318B-BCAA-4330-B02F-AAF277C3FC39}"/>
          </ac:cxnSpMkLst>
        </pc:cxnChg>
        <pc:cxnChg chg="add mod">
          <ac:chgData name="Rodolfo Keesey" userId="2b423f4aa280b212" providerId="LiveId" clId="{726A380E-2A52-418C-B679-C2DFC8B90226}" dt="2021-09-30T06:55:14.266" v="1265" actId="1076"/>
          <ac:cxnSpMkLst>
            <pc:docMk/>
            <pc:sldMk cId="3277227015" sldId="263"/>
            <ac:cxnSpMk id="55" creationId="{26B904E1-7127-49F0-95B7-ED39A5E9BA35}"/>
          </ac:cxnSpMkLst>
        </pc:cxnChg>
        <pc:cxnChg chg="mod">
          <ac:chgData name="Rodolfo Keesey" userId="2b423f4aa280b212" providerId="LiveId" clId="{726A380E-2A52-418C-B679-C2DFC8B90226}" dt="2021-09-24T20:34:40.222" v="5" actId="14100"/>
          <ac:cxnSpMkLst>
            <pc:docMk/>
            <pc:sldMk cId="3277227015" sldId="263"/>
            <ac:cxnSpMk id="69" creationId="{8DCF6226-3815-45CE-86CC-3C2A5590D06A}"/>
          </ac:cxnSpMkLst>
        </pc:cxnChg>
        <pc:cxnChg chg="add mod">
          <ac:chgData name="Rodolfo Keesey" userId="2b423f4aa280b212" providerId="LiveId" clId="{726A380E-2A52-418C-B679-C2DFC8B90226}" dt="2021-10-01T15:32:30.156" v="2505" actId="14100"/>
          <ac:cxnSpMkLst>
            <pc:docMk/>
            <pc:sldMk cId="3277227015" sldId="263"/>
            <ac:cxnSpMk id="86" creationId="{8F10D55B-5B77-49E6-B3E5-27EC8B079241}"/>
          </ac:cxnSpMkLst>
        </pc:cxnChg>
        <pc:cxnChg chg="add mod">
          <ac:chgData name="Rodolfo Keesey" userId="2b423f4aa280b212" providerId="LiveId" clId="{726A380E-2A52-418C-B679-C2DFC8B90226}" dt="2021-09-30T07:12:34.179" v="1503" actId="14100"/>
          <ac:cxnSpMkLst>
            <pc:docMk/>
            <pc:sldMk cId="3277227015" sldId="263"/>
            <ac:cxnSpMk id="89" creationId="{20CDE6D4-C3D0-4FF6-A1EC-876CDD2D8145}"/>
          </ac:cxnSpMkLst>
        </pc:cxnChg>
        <pc:cxnChg chg="add mod">
          <ac:chgData name="Rodolfo Keesey" userId="2b423f4aa280b212" providerId="LiveId" clId="{726A380E-2A52-418C-B679-C2DFC8B90226}" dt="2021-09-30T07:12:44.637" v="1506" actId="14100"/>
          <ac:cxnSpMkLst>
            <pc:docMk/>
            <pc:sldMk cId="3277227015" sldId="263"/>
            <ac:cxnSpMk id="91" creationId="{EF2974CF-A5C8-4BB0-9BFF-7C0B93950BE3}"/>
          </ac:cxnSpMkLst>
        </pc:cxnChg>
        <pc:cxnChg chg="mod">
          <ac:chgData name="Rodolfo Keesey" userId="2b423f4aa280b212" providerId="LiveId" clId="{726A380E-2A52-418C-B679-C2DFC8B90226}" dt="2021-10-01T15:32:13.181" v="2500" actId="14100"/>
          <ac:cxnSpMkLst>
            <pc:docMk/>
            <pc:sldMk cId="3277227015" sldId="263"/>
            <ac:cxnSpMk id="93" creationId="{1B7BD30B-2567-429C-8C11-77C5FB1EB7B4}"/>
          </ac:cxnSpMkLst>
        </pc:cxnChg>
        <pc:cxnChg chg="add mod">
          <ac:chgData name="Rodolfo Keesey" userId="2b423f4aa280b212" providerId="LiveId" clId="{726A380E-2A52-418C-B679-C2DFC8B90226}" dt="2021-09-30T07:13:28.002" v="1514" actId="14100"/>
          <ac:cxnSpMkLst>
            <pc:docMk/>
            <pc:sldMk cId="3277227015" sldId="263"/>
            <ac:cxnSpMk id="94" creationId="{31D10134-C112-424E-A214-3B9E5E324847}"/>
          </ac:cxnSpMkLst>
        </pc:cxnChg>
        <pc:cxnChg chg="mod">
          <ac:chgData name="Rodolfo Keesey" userId="2b423f4aa280b212" providerId="LiveId" clId="{726A380E-2A52-418C-B679-C2DFC8B90226}" dt="2021-10-01T15:32:37.367" v="2506" actId="1076"/>
          <ac:cxnSpMkLst>
            <pc:docMk/>
            <pc:sldMk cId="3277227015" sldId="263"/>
            <ac:cxnSpMk id="95" creationId="{13F8B42D-4E24-4F66-93F5-028505436D91}"/>
          </ac:cxnSpMkLst>
        </pc:cxnChg>
        <pc:cxnChg chg="add mod">
          <ac:chgData name="Rodolfo Keesey" userId="2b423f4aa280b212" providerId="LiveId" clId="{726A380E-2A52-418C-B679-C2DFC8B90226}" dt="2021-09-30T07:13:16.490" v="1512" actId="14100"/>
          <ac:cxnSpMkLst>
            <pc:docMk/>
            <pc:sldMk cId="3277227015" sldId="263"/>
            <ac:cxnSpMk id="96" creationId="{A18CCEBE-27C1-49BE-8367-C27CD8B50EE2}"/>
          </ac:cxnSpMkLst>
        </pc:cxnChg>
        <pc:cxnChg chg="add mod">
          <ac:chgData name="Rodolfo Keesey" userId="2b423f4aa280b212" providerId="LiveId" clId="{726A380E-2A52-418C-B679-C2DFC8B90226}" dt="2021-10-01T15:43:32.206" v="2840" actId="14100"/>
          <ac:cxnSpMkLst>
            <pc:docMk/>
            <pc:sldMk cId="3277227015" sldId="263"/>
            <ac:cxnSpMk id="97" creationId="{20A24354-414F-4718-A565-25D329995114}"/>
          </ac:cxnSpMkLst>
        </pc:cxnChg>
        <pc:cxnChg chg="add mod">
          <ac:chgData name="Rodolfo Keesey" userId="2b423f4aa280b212" providerId="LiveId" clId="{726A380E-2A52-418C-B679-C2DFC8B90226}" dt="2021-09-30T07:13:45.422" v="1517" actId="14100"/>
          <ac:cxnSpMkLst>
            <pc:docMk/>
            <pc:sldMk cId="3277227015" sldId="263"/>
            <ac:cxnSpMk id="98" creationId="{7D7599C7-4113-4F38-A603-46929BE9F7D9}"/>
          </ac:cxnSpMkLst>
        </pc:cxnChg>
        <pc:cxnChg chg="add mod">
          <ac:chgData name="Rodolfo Keesey" userId="2b423f4aa280b212" providerId="LiveId" clId="{726A380E-2A52-418C-B679-C2DFC8B90226}" dt="2021-10-01T15:43:40.295" v="2843" actId="14100"/>
          <ac:cxnSpMkLst>
            <pc:docMk/>
            <pc:sldMk cId="3277227015" sldId="263"/>
            <ac:cxnSpMk id="99" creationId="{04036470-A96C-4EA7-AF33-8B838EAB8E9A}"/>
          </ac:cxnSpMkLst>
        </pc:cxnChg>
        <pc:cxnChg chg="add mod">
          <ac:chgData name="Rodolfo Keesey" userId="2b423f4aa280b212" providerId="LiveId" clId="{726A380E-2A52-418C-B679-C2DFC8B90226}" dt="2021-09-30T07:13:59.338" v="1520" actId="14100"/>
          <ac:cxnSpMkLst>
            <pc:docMk/>
            <pc:sldMk cId="3277227015" sldId="263"/>
            <ac:cxnSpMk id="100" creationId="{6C3B4E67-A465-4687-8625-BC67F479E462}"/>
          </ac:cxnSpMkLst>
        </pc:cxnChg>
        <pc:cxnChg chg="add mod">
          <ac:chgData name="Rodolfo Keesey" userId="2b423f4aa280b212" providerId="LiveId" clId="{726A380E-2A52-418C-B679-C2DFC8B90226}" dt="2021-09-30T07:14:47.591" v="1533" actId="14100"/>
          <ac:cxnSpMkLst>
            <pc:docMk/>
            <pc:sldMk cId="3277227015" sldId="263"/>
            <ac:cxnSpMk id="102" creationId="{ADF7D5B8-E803-44AA-BC1B-2933DB1CF18D}"/>
          </ac:cxnSpMkLst>
        </pc:cxnChg>
        <pc:cxnChg chg="mod">
          <ac:chgData name="Rodolfo Keesey" userId="2b423f4aa280b212" providerId="LiveId" clId="{726A380E-2A52-418C-B679-C2DFC8B90226}" dt="2021-10-01T15:32:05.764" v="2498" actId="1076"/>
          <ac:cxnSpMkLst>
            <pc:docMk/>
            <pc:sldMk cId="3277227015" sldId="263"/>
            <ac:cxnSpMk id="104" creationId="{626CEE42-1C84-4ABE-9FD8-E5B4E5F7D328}"/>
          </ac:cxnSpMkLst>
        </pc:cxnChg>
        <pc:cxnChg chg="mod">
          <ac:chgData name="Rodolfo Keesey" userId="2b423f4aa280b212" providerId="LiveId" clId="{726A380E-2A52-418C-B679-C2DFC8B90226}" dt="2021-09-30T07:27:34.129" v="1545" actId="208"/>
          <ac:cxnSpMkLst>
            <pc:docMk/>
            <pc:sldMk cId="3277227015" sldId="263"/>
            <ac:cxnSpMk id="122" creationId="{2C74E213-4FC8-48E1-8BC7-A08241033EDB}"/>
          </ac:cxnSpMkLst>
        </pc:cxnChg>
        <pc:cxnChg chg="mod">
          <ac:chgData name="Rodolfo Keesey" userId="2b423f4aa280b212" providerId="LiveId" clId="{726A380E-2A52-418C-B679-C2DFC8B90226}" dt="2021-09-30T07:39:59.737" v="1549" actId="208"/>
          <ac:cxnSpMkLst>
            <pc:docMk/>
            <pc:sldMk cId="3277227015" sldId="263"/>
            <ac:cxnSpMk id="125" creationId="{2836FA0D-D9EF-4DF6-990F-A358A247F5AB}"/>
          </ac:cxnSpMkLst>
        </pc:cxnChg>
        <pc:cxnChg chg="mod">
          <ac:chgData name="Rodolfo Keesey" userId="2b423f4aa280b212" providerId="LiveId" clId="{726A380E-2A52-418C-B679-C2DFC8B90226}" dt="2021-09-30T07:40:08.385" v="1550" actId="208"/>
          <ac:cxnSpMkLst>
            <pc:docMk/>
            <pc:sldMk cId="3277227015" sldId="263"/>
            <ac:cxnSpMk id="126" creationId="{E1DBCF02-4F37-4009-9AE4-559EBD9CF1EA}"/>
          </ac:cxnSpMkLst>
        </pc:cxnChg>
        <pc:cxnChg chg="mod">
          <ac:chgData name="Rodolfo Keesey" userId="2b423f4aa280b212" providerId="LiveId" clId="{726A380E-2A52-418C-B679-C2DFC8B90226}" dt="2021-09-30T07:15:09.656" v="1534" actId="1076"/>
          <ac:cxnSpMkLst>
            <pc:docMk/>
            <pc:sldMk cId="3277227015" sldId="263"/>
            <ac:cxnSpMk id="127" creationId="{1EAB6491-FF9F-4D31-BA41-703FA57C736E}"/>
          </ac:cxnSpMkLst>
        </pc:cxnChg>
        <pc:cxnChg chg="add mod">
          <ac:chgData name="Rodolfo Keesey" userId="2b423f4aa280b212" providerId="LiveId" clId="{726A380E-2A52-418C-B679-C2DFC8B90226}" dt="2021-09-30T07:14:44.356" v="1532" actId="14100"/>
          <ac:cxnSpMkLst>
            <pc:docMk/>
            <pc:sldMk cId="3277227015" sldId="263"/>
            <ac:cxnSpMk id="128" creationId="{5D8A7B6F-6D5A-4BD0-9F79-3C8E498DF927}"/>
          </ac:cxnSpMkLst>
        </pc:cxnChg>
        <pc:cxnChg chg="add mod">
          <ac:chgData name="Rodolfo Keesey" userId="2b423f4aa280b212" providerId="LiveId" clId="{726A380E-2A52-418C-B679-C2DFC8B90226}" dt="2021-09-30T07:14:38.123" v="1531" actId="14100"/>
          <ac:cxnSpMkLst>
            <pc:docMk/>
            <pc:sldMk cId="3277227015" sldId="263"/>
            <ac:cxnSpMk id="129" creationId="{FCB1CFEA-4E31-489F-A08B-8632B873C011}"/>
          </ac:cxnSpMkLst>
        </pc:cxnChg>
      </pc:sldChg>
      <pc:sldChg chg="modSp mod">
        <pc:chgData name="Rodolfo Keesey" userId="2b423f4aa280b212" providerId="LiveId" clId="{726A380E-2A52-418C-B679-C2DFC8B90226}" dt="2021-10-06T08:55:46.171" v="8777" actId="1076"/>
        <pc:sldMkLst>
          <pc:docMk/>
          <pc:sldMk cId="911184987" sldId="264"/>
        </pc:sldMkLst>
        <pc:spChg chg="mod">
          <ac:chgData name="Rodolfo Keesey" userId="2b423f4aa280b212" providerId="LiveId" clId="{726A380E-2A52-418C-B679-C2DFC8B90226}" dt="2021-10-06T08:55:46.171" v="8777" actId="1076"/>
          <ac:spMkLst>
            <pc:docMk/>
            <pc:sldMk cId="911184987" sldId="264"/>
            <ac:spMk id="70" creationId="{62C85B97-D134-4ACF-A7F8-583A263EB2C1}"/>
          </ac:spMkLst>
        </pc:spChg>
      </pc:sldChg>
      <pc:sldChg chg="addSp modSp mod">
        <pc:chgData name="Rodolfo Keesey" userId="2b423f4aa280b212" providerId="LiveId" clId="{726A380E-2A52-418C-B679-C2DFC8B90226}" dt="2021-10-06T08:57:18.859" v="8789" actId="20577"/>
        <pc:sldMkLst>
          <pc:docMk/>
          <pc:sldMk cId="2376202673" sldId="265"/>
        </pc:sldMkLst>
        <pc:spChg chg="add mod">
          <ac:chgData name="Rodolfo Keesey" userId="2b423f4aa280b212" providerId="LiveId" clId="{726A380E-2A52-418C-B679-C2DFC8B90226}" dt="2021-10-06T08:57:18.859" v="8789" actId="20577"/>
          <ac:spMkLst>
            <pc:docMk/>
            <pc:sldMk cId="2376202673" sldId="265"/>
            <ac:spMk id="46" creationId="{A28B6416-B2B2-430B-8A5F-77207F185FFC}"/>
          </ac:spMkLst>
        </pc:spChg>
        <pc:picChg chg="mod">
          <ac:chgData name="Rodolfo Keesey" userId="2b423f4aa280b212" providerId="LiveId" clId="{726A380E-2A52-418C-B679-C2DFC8B90226}" dt="2021-10-01T15:34:57.825" v="2526" actId="1076"/>
          <ac:picMkLst>
            <pc:docMk/>
            <pc:sldMk cId="2376202673" sldId="265"/>
            <ac:picMk id="26" creationId="{35C22C8A-2461-4769-A1C9-223FE3BBA1DB}"/>
          </ac:picMkLst>
        </pc:picChg>
        <pc:picChg chg="mod">
          <ac:chgData name="Rodolfo Keesey" userId="2b423f4aa280b212" providerId="LiveId" clId="{726A380E-2A52-418C-B679-C2DFC8B90226}" dt="2021-09-24T19:26:32.409" v="0" actId="1076"/>
          <ac:picMkLst>
            <pc:docMk/>
            <pc:sldMk cId="2376202673" sldId="265"/>
            <ac:picMk id="28" creationId="{F42A3A88-CD3A-4A88-AB1B-191DE51ED092}"/>
          </ac:picMkLst>
        </pc:picChg>
      </pc:sldChg>
      <pc:sldChg chg="del">
        <pc:chgData name="Rodolfo Keesey" userId="2b423f4aa280b212" providerId="LiveId" clId="{726A380E-2A52-418C-B679-C2DFC8B90226}" dt="2021-09-30T22:18:32.113" v="2167" actId="47"/>
        <pc:sldMkLst>
          <pc:docMk/>
          <pc:sldMk cId="4215712370" sldId="266"/>
        </pc:sldMkLst>
      </pc:sldChg>
      <pc:sldChg chg="new del">
        <pc:chgData name="Rodolfo Keesey" userId="2b423f4aa280b212" providerId="LiveId" clId="{726A380E-2A52-418C-B679-C2DFC8B90226}" dt="2021-09-29T17:37:35.961" v="7" actId="2696"/>
        <pc:sldMkLst>
          <pc:docMk/>
          <pc:sldMk cId="1516462585" sldId="267"/>
        </pc:sldMkLst>
      </pc:sldChg>
      <pc:sldChg chg="addSp delSp modSp add mod">
        <pc:chgData name="Rodolfo Keesey" userId="2b423f4aa280b212" providerId="LiveId" clId="{726A380E-2A52-418C-B679-C2DFC8B90226}" dt="2021-10-06T08:56:28.580" v="8784" actId="20577"/>
        <pc:sldMkLst>
          <pc:docMk/>
          <pc:sldMk cId="1534980874" sldId="267"/>
        </pc:sldMkLst>
        <pc:spChg chg="add mod">
          <ac:chgData name="Rodolfo Keesey" userId="2b423f4aa280b212" providerId="LiveId" clId="{726A380E-2A52-418C-B679-C2DFC8B90226}" dt="2021-10-01T15:25:23.002" v="2459" actId="164"/>
          <ac:spMkLst>
            <pc:docMk/>
            <pc:sldMk cId="1534980874" sldId="267"/>
            <ac:spMk id="3" creationId="{8E2CEEF8-D1C1-4ACF-B8CA-CD22025AAC4A}"/>
          </ac:spMkLst>
        </pc:spChg>
        <pc:spChg chg="add mod">
          <ac:chgData name="Rodolfo Keesey" userId="2b423f4aa280b212" providerId="LiveId" clId="{726A380E-2A52-418C-B679-C2DFC8B90226}" dt="2021-10-01T15:25:23.002" v="2459" actId="164"/>
          <ac:spMkLst>
            <pc:docMk/>
            <pc:sldMk cId="1534980874" sldId="267"/>
            <ac:spMk id="4" creationId="{158DF341-750C-4536-9222-1CC09FFC380C}"/>
          </ac:spMkLst>
        </pc:spChg>
        <pc:spChg chg="add mod">
          <ac:chgData name="Rodolfo Keesey" userId="2b423f4aa280b212" providerId="LiveId" clId="{726A380E-2A52-418C-B679-C2DFC8B90226}" dt="2021-10-06T08:56:28.580" v="8784" actId="20577"/>
          <ac:spMkLst>
            <pc:docMk/>
            <pc:sldMk cId="1534980874" sldId="267"/>
            <ac:spMk id="71" creationId="{4BBA0B51-806C-47EF-81A5-050307C1D0A8}"/>
          </ac:spMkLst>
        </pc:spChg>
        <pc:grpChg chg="add del mod">
          <ac:chgData name="Rodolfo Keesey" userId="2b423f4aa280b212" providerId="LiveId" clId="{726A380E-2A52-418C-B679-C2DFC8B90226}" dt="2021-10-01T15:26:03.425" v="2462" actId="478"/>
          <ac:grpSpMkLst>
            <pc:docMk/>
            <pc:sldMk cId="1534980874" sldId="267"/>
            <ac:grpSpMk id="6" creationId="{4985E67E-93E3-418F-ACEF-ED36CF1F5A99}"/>
          </ac:grpSpMkLst>
        </pc:grpChg>
      </pc:sldChg>
      <pc:sldChg chg="addSp delSp modSp add del mod">
        <pc:chgData name="Rodolfo Keesey" userId="2b423f4aa280b212" providerId="LiveId" clId="{726A380E-2A52-418C-B679-C2DFC8B90226}" dt="2021-10-01T15:45:25.610" v="2850" actId="47"/>
        <pc:sldMkLst>
          <pc:docMk/>
          <pc:sldMk cId="3284512765" sldId="268"/>
        </pc:sldMkLst>
        <pc:spChg chg="add mod">
          <ac:chgData name="Rodolfo Keesey" userId="2b423f4aa280b212" providerId="LiveId" clId="{726A380E-2A52-418C-B679-C2DFC8B90226}" dt="2021-10-01T15:42:55.802" v="2832" actId="1076"/>
          <ac:spMkLst>
            <pc:docMk/>
            <pc:sldMk cId="3284512765" sldId="268"/>
            <ac:spMk id="28" creationId="{B8DA3CF4-C2E7-48BC-A958-25093474796A}"/>
          </ac:spMkLst>
        </pc:spChg>
        <pc:spChg chg="del">
          <ac:chgData name="Rodolfo Keesey" userId="2b423f4aa280b212" providerId="LiveId" clId="{726A380E-2A52-418C-B679-C2DFC8B90226}" dt="2021-09-30T18:11:16.898" v="1605" actId="478"/>
          <ac:spMkLst>
            <pc:docMk/>
            <pc:sldMk cId="3284512765" sldId="268"/>
            <ac:spMk id="68" creationId="{D20B2E24-82C2-4640-89C9-BC81F068D5CD}"/>
          </ac:spMkLst>
        </pc:spChg>
        <pc:spChg chg="del">
          <ac:chgData name="Rodolfo Keesey" userId="2b423f4aa280b212" providerId="LiveId" clId="{726A380E-2A52-418C-B679-C2DFC8B90226}" dt="2021-09-30T18:11:16.898" v="1605" actId="478"/>
          <ac:spMkLst>
            <pc:docMk/>
            <pc:sldMk cId="3284512765" sldId="268"/>
            <ac:spMk id="70" creationId="{922E2FC0-F60B-46D8-92D6-E86AD21D7722}"/>
          </ac:spMkLst>
        </pc:spChg>
        <pc:spChg chg="del">
          <ac:chgData name="Rodolfo Keesey" userId="2b423f4aa280b212" providerId="LiveId" clId="{726A380E-2A52-418C-B679-C2DFC8B90226}" dt="2021-09-30T18:11:16.898" v="1605" actId="478"/>
          <ac:spMkLst>
            <pc:docMk/>
            <pc:sldMk cId="3284512765" sldId="268"/>
            <ac:spMk id="71" creationId="{B224A725-A0AF-40D1-8554-223E6449226C}"/>
          </ac:spMkLst>
        </pc:spChg>
        <pc:spChg chg="del">
          <ac:chgData name="Rodolfo Keesey" userId="2b423f4aa280b212" providerId="LiveId" clId="{726A380E-2A52-418C-B679-C2DFC8B90226}" dt="2021-09-30T18:11:16.898" v="1605" actId="478"/>
          <ac:spMkLst>
            <pc:docMk/>
            <pc:sldMk cId="3284512765" sldId="268"/>
            <ac:spMk id="72" creationId="{78BA5452-6197-4486-8B64-769A3CEED3D5}"/>
          </ac:spMkLst>
        </pc:spChg>
        <pc:spChg chg="del">
          <ac:chgData name="Rodolfo Keesey" userId="2b423f4aa280b212" providerId="LiveId" clId="{726A380E-2A52-418C-B679-C2DFC8B90226}" dt="2021-09-30T18:11:16.898" v="1605" actId="478"/>
          <ac:spMkLst>
            <pc:docMk/>
            <pc:sldMk cId="3284512765" sldId="268"/>
            <ac:spMk id="73" creationId="{FD476F12-FF68-452E-8CDC-2A694289EE09}"/>
          </ac:spMkLst>
        </pc:spChg>
        <pc:spChg chg="del">
          <ac:chgData name="Rodolfo Keesey" userId="2b423f4aa280b212" providerId="LiveId" clId="{726A380E-2A52-418C-B679-C2DFC8B90226}" dt="2021-09-30T18:11:16.898" v="1605" actId="478"/>
          <ac:spMkLst>
            <pc:docMk/>
            <pc:sldMk cId="3284512765" sldId="268"/>
            <ac:spMk id="74" creationId="{E8E0A532-8E95-422A-A58C-7CAD44D4153A}"/>
          </ac:spMkLst>
        </pc:spChg>
        <pc:spChg chg="del">
          <ac:chgData name="Rodolfo Keesey" userId="2b423f4aa280b212" providerId="LiveId" clId="{726A380E-2A52-418C-B679-C2DFC8B90226}" dt="2021-09-30T18:11:16.898" v="1605" actId="478"/>
          <ac:spMkLst>
            <pc:docMk/>
            <pc:sldMk cId="3284512765" sldId="268"/>
            <ac:spMk id="75" creationId="{3B0B20F5-4183-4E11-81E3-26D892B4174E}"/>
          </ac:spMkLst>
        </pc:spChg>
        <pc:spChg chg="del">
          <ac:chgData name="Rodolfo Keesey" userId="2b423f4aa280b212" providerId="LiveId" clId="{726A380E-2A52-418C-B679-C2DFC8B90226}" dt="2021-09-30T18:11:16.898" v="1605" actId="478"/>
          <ac:spMkLst>
            <pc:docMk/>
            <pc:sldMk cId="3284512765" sldId="268"/>
            <ac:spMk id="77" creationId="{11026B88-48BD-4600-95C9-CF2C3FB0458C}"/>
          </ac:spMkLst>
        </pc:spChg>
        <pc:spChg chg="del">
          <ac:chgData name="Rodolfo Keesey" userId="2b423f4aa280b212" providerId="LiveId" clId="{726A380E-2A52-418C-B679-C2DFC8B90226}" dt="2021-09-30T18:11:16.898" v="1605" actId="478"/>
          <ac:spMkLst>
            <pc:docMk/>
            <pc:sldMk cId="3284512765" sldId="268"/>
            <ac:spMk id="81" creationId="{935535C6-F9B6-4E22-A281-5F03C1A9F205}"/>
          </ac:spMkLst>
        </pc:spChg>
        <pc:spChg chg="del">
          <ac:chgData name="Rodolfo Keesey" userId="2b423f4aa280b212" providerId="LiveId" clId="{726A380E-2A52-418C-B679-C2DFC8B90226}" dt="2021-09-30T18:11:16.898" v="1605" actId="478"/>
          <ac:spMkLst>
            <pc:docMk/>
            <pc:sldMk cId="3284512765" sldId="268"/>
            <ac:spMk id="84" creationId="{F3C46080-584F-4CBB-BCE5-DEB4BA498942}"/>
          </ac:spMkLst>
        </pc:spChg>
        <pc:spChg chg="mod">
          <ac:chgData name="Rodolfo Keesey" userId="2b423f4aa280b212" providerId="LiveId" clId="{726A380E-2A52-418C-B679-C2DFC8B90226}" dt="2021-09-30T22:10:08.028" v="2159" actId="1076"/>
          <ac:spMkLst>
            <pc:docMk/>
            <pc:sldMk cId="3284512765" sldId="268"/>
            <ac:spMk id="90" creationId="{7A2D5A1B-7698-4EA3-A3BA-881DFF34BAD1}"/>
          </ac:spMkLst>
        </pc:spChg>
        <pc:picChg chg="del">
          <ac:chgData name="Rodolfo Keesey" userId="2b423f4aa280b212" providerId="LiveId" clId="{726A380E-2A52-418C-B679-C2DFC8B90226}" dt="2021-09-30T18:11:16.898" v="1605" actId="478"/>
          <ac:picMkLst>
            <pc:docMk/>
            <pc:sldMk cId="3284512765" sldId="268"/>
            <ac:picMk id="6" creationId="{5C5C88CD-5446-42AD-B21A-2FB93DAE3A41}"/>
          </ac:picMkLst>
        </pc:picChg>
        <pc:picChg chg="add mod">
          <ac:chgData name="Rodolfo Keesey" userId="2b423f4aa280b212" providerId="LiveId" clId="{726A380E-2A52-418C-B679-C2DFC8B90226}" dt="2021-09-30T18:11:36.379" v="1609" actId="1076"/>
          <ac:picMkLst>
            <pc:docMk/>
            <pc:sldMk cId="3284512765" sldId="268"/>
            <ac:picMk id="7" creationId="{0053B7F7-8F23-4EF7-AE58-0E7223E38C5B}"/>
          </ac:picMkLst>
        </pc:picChg>
        <pc:picChg chg="add mod">
          <ac:chgData name="Rodolfo Keesey" userId="2b423f4aa280b212" providerId="LiveId" clId="{726A380E-2A52-418C-B679-C2DFC8B90226}" dt="2021-10-01T15:42:58.613" v="2833" actId="1076"/>
          <ac:picMkLst>
            <pc:docMk/>
            <pc:sldMk cId="3284512765" sldId="268"/>
            <ac:picMk id="29" creationId="{A1FFB1BD-8229-41D4-A60B-34B71BC05A90}"/>
          </ac:picMkLst>
        </pc:picChg>
        <pc:picChg chg="del">
          <ac:chgData name="Rodolfo Keesey" userId="2b423f4aa280b212" providerId="LiveId" clId="{726A380E-2A52-418C-B679-C2DFC8B90226}" dt="2021-09-30T18:11:16.898" v="1605" actId="478"/>
          <ac:picMkLst>
            <pc:docMk/>
            <pc:sldMk cId="3284512765" sldId="268"/>
            <ac:picMk id="51" creationId="{60B7A44E-17FD-4DB9-8CA6-536F30DE37B8}"/>
          </ac:picMkLst>
        </pc:picChg>
        <pc:picChg chg="del">
          <ac:chgData name="Rodolfo Keesey" userId="2b423f4aa280b212" providerId="LiveId" clId="{726A380E-2A52-418C-B679-C2DFC8B90226}" dt="2021-09-30T18:11:16.898" v="1605" actId="478"/>
          <ac:picMkLst>
            <pc:docMk/>
            <pc:sldMk cId="3284512765" sldId="268"/>
            <ac:picMk id="52" creationId="{23CF53E1-6E0E-4124-B4A2-085836573385}"/>
          </ac:picMkLst>
        </pc:picChg>
        <pc:picChg chg="del">
          <ac:chgData name="Rodolfo Keesey" userId="2b423f4aa280b212" providerId="LiveId" clId="{726A380E-2A52-418C-B679-C2DFC8B90226}" dt="2021-09-30T18:11:16.898" v="1605" actId="478"/>
          <ac:picMkLst>
            <pc:docMk/>
            <pc:sldMk cId="3284512765" sldId="268"/>
            <ac:picMk id="53" creationId="{87E27CC0-AC7D-4D19-BFA0-C7156597FF74}"/>
          </ac:picMkLst>
        </pc:picChg>
        <pc:picChg chg="del">
          <ac:chgData name="Rodolfo Keesey" userId="2b423f4aa280b212" providerId="LiveId" clId="{726A380E-2A52-418C-B679-C2DFC8B90226}" dt="2021-09-30T18:11:16.898" v="1605" actId="478"/>
          <ac:picMkLst>
            <pc:docMk/>
            <pc:sldMk cId="3284512765" sldId="268"/>
            <ac:picMk id="57" creationId="{FBCF1EF5-22BE-444F-9166-5644A0D370A4}"/>
          </ac:picMkLst>
        </pc:picChg>
        <pc:picChg chg="del">
          <ac:chgData name="Rodolfo Keesey" userId="2b423f4aa280b212" providerId="LiveId" clId="{726A380E-2A52-418C-B679-C2DFC8B90226}" dt="2021-09-30T18:11:16.898" v="1605" actId="478"/>
          <ac:picMkLst>
            <pc:docMk/>
            <pc:sldMk cId="3284512765" sldId="268"/>
            <ac:picMk id="67" creationId="{3E7B1FCC-AE2A-4411-B6C6-40C19AE03934}"/>
          </ac:picMkLst>
        </pc:picChg>
        <pc:picChg chg="del">
          <ac:chgData name="Rodolfo Keesey" userId="2b423f4aa280b212" providerId="LiveId" clId="{726A380E-2A52-418C-B679-C2DFC8B90226}" dt="2021-09-30T18:11:16.898" v="1605" actId="478"/>
          <ac:picMkLst>
            <pc:docMk/>
            <pc:sldMk cId="3284512765" sldId="268"/>
            <ac:picMk id="105" creationId="{C861DA4A-7F54-4EB7-BA19-A9A7A774B1E0}"/>
          </ac:picMkLst>
        </pc:picChg>
        <pc:cxnChg chg="del">
          <ac:chgData name="Rodolfo Keesey" userId="2b423f4aa280b212" providerId="LiveId" clId="{726A380E-2A52-418C-B679-C2DFC8B90226}" dt="2021-09-30T18:11:16.898" v="1605" actId="478"/>
          <ac:cxnSpMkLst>
            <pc:docMk/>
            <pc:sldMk cId="3284512765" sldId="268"/>
            <ac:cxnSpMk id="39" creationId="{DFC99085-CD5B-4AD7-BBFF-E3AFEC67EFB3}"/>
          </ac:cxnSpMkLst>
        </pc:cxnChg>
        <pc:cxnChg chg="mod">
          <ac:chgData name="Rodolfo Keesey" userId="2b423f4aa280b212" providerId="LiveId" clId="{726A380E-2A52-418C-B679-C2DFC8B90226}" dt="2021-09-30T22:32:33.129" v="2172" actId="14100"/>
          <ac:cxnSpMkLst>
            <pc:docMk/>
            <pc:sldMk cId="3284512765" sldId="268"/>
            <ac:cxnSpMk id="64" creationId="{5FA3B88A-2B6F-4C50-8A96-3251F2880170}"/>
          </ac:cxnSpMkLst>
        </pc:cxnChg>
        <pc:cxnChg chg="del">
          <ac:chgData name="Rodolfo Keesey" userId="2b423f4aa280b212" providerId="LiveId" clId="{726A380E-2A52-418C-B679-C2DFC8B90226}" dt="2021-09-30T07:17:16.372" v="1536" actId="478"/>
          <ac:cxnSpMkLst>
            <pc:docMk/>
            <pc:sldMk cId="3284512765" sldId="268"/>
            <ac:cxnSpMk id="89" creationId="{20CDE6D4-C3D0-4FF6-A1EC-876CDD2D8145}"/>
          </ac:cxnSpMkLst>
        </pc:cxnChg>
        <pc:cxnChg chg="del">
          <ac:chgData name="Rodolfo Keesey" userId="2b423f4aa280b212" providerId="LiveId" clId="{726A380E-2A52-418C-B679-C2DFC8B90226}" dt="2021-09-30T07:17:17.364" v="1537" actId="478"/>
          <ac:cxnSpMkLst>
            <pc:docMk/>
            <pc:sldMk cId="3284512765" sldId="268"/>
            <ac:cxnSpMk id="91" creationId="{EF2974CF-A5C8-4BB0-9BFF-7C0B93950BE3}"/>
          </ac:cxnSpMkLst>
        </pc:cxnChg>
        <pc:cxnChg chg="mod">
          <ac:chgData name="Rodolfo Keesey" userId="2b423f4aa280b212" providerId="LiveId" clId="{726A380E-2A52-418C-B679-C2DFC8B90226}" dt="2021-09-30T22:10:44.193" v="2165" actId="14100"/>
          <ac:cxnSpMkLst>
            <pc:docMk/>
            <pc:sldMk cId="3284512765" sldId="268"/>
            <ac:cxnSpMk id="93" creationId="{1B7BD30B-2567-429C-8C11-77C5FB1EB7B4}"/>
          </ac:cxnSpMkLst>
        </pc:cxnChg>
        <pc:cxnChg chg="del">
          <ac:chgData name="Rodolfo Keesey" userId="2b423f4aa280b212" providerId="LiveId" clId="{726A380E-2A52-418C-B679-C2DFC8B90226}" dt="2021-09-30T07:17:24.651" v="1544" actId="478"/>
          <ac:cxnSpMkLst>
            <pc:docMk/>
            <pc:sldMk cId="3284512765" sldId="268"/>
            <ac:cxnSpMk id="94" creationId="{31D10134-C112-424E-A214-3B9E5E324847}"/>
          </ac:cxnSpMkLst>
        </pc:cxnChg>
        <pc:cxnChg chg="mod">
          <ac:chgData name="Rodolfo Keesey" userId="2b423f4aa280b212" providerId="LiveId" clId="{726A380E-2A52-418C-B679-C2DFC8B90226}" dt="2021-09-30T22:10:47.480" v="2166" actId="14100"/>
          <ac:cxnSpMkLst>
            <pc:docMk/>
            <pc:sldMk cId="3284512765" sldId="268"/>
            <ac:cxnSpMk id="95" creationId="{13F8B42D-4E24-4F66-93F5-028505436D91}"/>
          </ac:cxnSpMkLst>
        </pc:cxnChg>
        <pc:cxnChg chg="del">
          <ac:chgData name="Rodolfo Keesey" userId="2b423f4aa280b212" providerId="LiveId" clId="{726A380E-2A52-418C-B679-C2DFC8B90226}" dt="2021-09-30T07:17:24.077" v="1543" actId="478"/>
          <ac:cxnSpMkLst>
            <pc:docMk/>
            <pc:sldMk cId="3284512765" sldId="268"/>
            <ac:cxnSpMk id="96" creationId="{A18CCEBE-27C1-49BE-8367-C27CD8B50EE2}"/>
          </ac:cxnSpMkLst>
        </pc:cxnChg>
        <pc:cxnChg chg="del">
          <ac:chgData name="Rodolfo Keesey" userId="2b423f4aa280b212" providerId="LiveId" clId="{726A380E-2A52-418C-B679-C2DFC8B90226}" dt="2021-09-30T07:17:22.851" v="1542" actId="478"/>
          <ac:cxnSpMkLst>
            <pc:docMk/>
            <pc:sldMk cId="3284512765" sldId="268"/>
            <ac:cxnSpMk id="98" creationId="{7D7599C7-4113-4F38-A603-46929BE9F7D9}"/>
          </ac:cxnSpMkLst>
        </pc:cxnChg>
        <pc:cxnChg chg="del">
          <ac:chgData name="Rodolfo Keesey" userId="2b423f4aa280b212" providerId="LiveId" clId="{726A380E-2A52-418C-B679-C2DFC8B90226}" dt="2021-09-30T07:17:20.964" v="1541" actId="478"/>
          <ac:cxnSpMkLst>
            <pc:docMk/>
            <pc:sldMk cId="3284512765" sldId="268"/>
            <ac:cxnSpMk id="100" creationId="{6C3B4E67-A465-4687-8625-BC67F479E462}"/>
          </ac:cxnSpMkLst>
        </pc:cxnChg>
        <pc:cxnChg chg="del">
          <ac:chgData name="Rodolfo Keesey" userId="2b423f4aa280b212" providerId="LiveId" clId="{726A380E-2A52-418C-B679-C2DFC8B90226}" dt="2021-09-30T07:17:20.283" v="1540" actId="478"/>
          <ac:cxnSpMkLst>
            <pc:docMk/>
            <pc:sldMk cId="3284512765" sldId="268"/>
            <ac:cxnSpMk id="102" creationId="{ADF7D5B8-E803-44AA-BC1B-2933DB1CF18D}"/>
          </ac:cxnSpMkLst>
        </pc:cxnChg>
        <pc:cxnChg chg="mod">
          <ac:chgData name="Rodolfo Keesey" userId="2b423f4aa280b212" providerId="LiveId" clId="{726A380E-2A52-418C-B679-C2DFC8B90226}" dt="2021-09-30T22:10:39.211" v="2164" actId="14100"/>
          <ac:cxnSpMkLst>
            <pc:docMk/>
            <pc:sldMk cId="3284512765" sldId="268"/>
            <ac:cxnSpMk id="104" creationId="{626CEE42-1C84-4ABE-9FD8-E5B4E5F7D328}"/>
          </ac:cxnSpMkLst>
        </pc:cxnChg>
        <pc:cxnChg chg="del">
          <ac:chgData name="Rodolfo Keesey" userId="2b423f4aa280b212" providerId="LiveId" clId="{726A380E-2A52-418C-B679-C2DFC8B90226}" dt="2021-09-30T18:11:16.898" v="1605" actId="478"/>
          <ac:cxnSpMkLst>
            <pc:docMk/>
            <pc:sldMk cId="3284512765" sldId="268"/>
            <ac:cxnSpMk id="106" creationId="{59E60C5F-BC1C-417C-94EA-03729236F9FA}"/>
          </ac:cxnSpMkLst>
        </pc:cxnChg>
        <pc:cxnChg chg="del">
          <ac:chgData name="Rodolfo Keesey" userId="2b423f4aa280b212" providerId="LiveId" clId="{726A380E-2A52-418C-B679-C2DFC8B90226}" dt="2021-09-30T18:11:16.898" v="1605" actId="478"/>
          <ac:cxnSpMkLst>
            <pc:docMk/>
            <pc:sldMk cId="3284512765" sldId="268"/>
            <ac:cxnSpMk id="107" creationId="{FAF559F3-E39C-43C9-AD43-3E3E1BF98935}"/>
          </ac:cxnSpMkLst>
        </pc:cxnChg>
        <pc:cxnChg chg="del">
          <ac:chgData name="Rodolfo Keesey" userId="2b423f4aa280b212" providerId="LiveId" clId="{726A380E-2A52-418C-B679-C2DFC8B90226}" dt="2021-09-30T18:11:16.898" v="1605" actId="478"/>
          <ac:cxnSpMkLst>
            <pc:docMk/>
            <pc:sldMk cId="3284512765" sldId="268"/>
            <ac:cxnSpMk id="108" creationId="{EF4C041D-3D11-4961-B599-8265DB4BA1DB}"/>
          </ac:cxnSpMkLst>
        </pc:cxnChg>
        <pc:cxnChg chg="del">
          <ac:chgData name="Rodolfo Keesey" userId="2b423f4aa280b212" providerId="LiveId" clId="{726A380E-2A52-418C-B679-C2DFC8B90226}" dt="2021-09-30T18:11:16.898" v="1605" actId="478"/>
          <ac:cxnSpMkLst>
            <pc:docMk/>
            <pc:sldMk cId="3284512765" sldId="268"/>
            <ac:cxnSpMk id="109" creationId="{11C91812-211E-41B7-AF73-722FF602CEA4}"/>
          </ac:cxnSpMkLst>
        </pc:cxnChg>
        <pc:cxnChg chg="del">
          <ac:chgData name="Rodolfo Keesey" userId="2b423f4aa280b212" providerId="LiveId" clId="{726A380E-2A52-418C-B679-C2DFC8B90226}" dt="2021-09-30T18:11:16.898" v="1605" actId="478"/>
          <ac:cxnSpMkLst>
            <pc:docMk/>
            <pc:sldMk cId="3284512765" sldId="268"/>
            <ac:cxnSpMk id="110" creationId="{093A1CA3-3D2A-4839-A74E-A412EB0477A1}"/>
          </ac:cxnSpMkLst>
        </pc:cxnChg>
        <pc:cxnChg chg="del">
          <ac:chgData name="Rodolfo Keesey" userId="2b423f4aa280b212" providerId="LiveId" clId="{726A380E-2A52-418C-B679-C2DFC8B90226}" dt="2021-09-30T18:11:16.898" v="1605" actId="478"/>
          <ac:cxnSpMkLst>
            <pc:docMk/>
            <pc:sldMk cId="3284512765" sldId="268"/>
            <ac:cxnSpMk id="111" creationId="{29D91DA5-E9BE-498F-BC23-A255B23FE558}"/>
          </ac:cxnSpMkLst>
        </pc:cxnChg>
        <pc:cxnChg chg="del">
          <ac:chgData name="Rodolfo Keesey" userId="2b423f4aa280b212" providerId="LiveId" clId="{726A380E-2A52-418C-B679-C2DFC8B90226}" dt="2021-09-30T18:11:16.898" v="1605" actId="478"/>
          <ac:cxnSpMkLst>
            <pc:docMk/>
            <pc:sldMk cId="3284512765" sldId="268"/>
            <ac:cxnSpMk id="112" creationId="{6198B4A2-A769-4A60-BD07-F96333535FD0}"/>
          </ac:cxnSpMkLst>
        </pc:cxnChg>
        <pc:cxnChg chg="del">
          <ac:chgData name="Rodolfo Keesey" userId="2b423f4aa280b212" providerId="LiveId" clId="{726A380E-2A52-418C-B679-C2DFC8B90226}" dt="2021-09-30T18:11:16.898" v="1605" actId="478"/>
          <ac:cxnSpMkLst>
            <pc:docMk/>
            <pc:sldMk cId="3284512765" sldId="268"/>
            <ac:cxnSpMk id="113" creationId="{0D1026F4-9584-4601-A49B-87376B39B11A}"/>
          </ac:cxnSpMkLst>
        </pc:cxnChg>
        <pc:cxnChg chg="del">
          <ac:chgData name="Rodolfo Keesey" userId="2b423f4aa280b212" providerId="LiveId" clId="{726A380E-2A52-418C-B679-C2DFC8B90226}" dt="2021-09-30T18:11:16.898" v="1605" actId="478"/>
          <ac:cxnSpMkLst>
            <pc:docMk/>
            <pc:sldMk cId="3284512765" sldId="268"/>
            <ac:cxnSpMk id="114" creationId="{9ACD1E93-3DDF-43BB-90D0-AEC53959FE59}"/>
          </ac:cxnSpMkLst>
        </pc:cxnChg>
        <pc:cxnChg chg="del">
          <ac:chgData name="Rodolfo Keesey" userId="2b423f4aa280b212" providerId="LiveId" clId="{726A380E-2A52-418C-B679-C2DFC8B90226}" dt="2021-09-30T18:11:16.898" v="1605" actId="478"/>
          <ac:cxnSpMkLst>
            <pc:docMk/>
            <pc:sldMk cId="3284512765" sldId="268"/>
            <ac:cxnSpMk id="115" creationId="{DD3CB470-90C6-49E3-9EA0-F7B0C2D52BFB}"/>
          </ac:cxnSpMkLst>
        </pc:cxnChg>
        <pc:cxnChg chg="del">
          <ac:chgData name="Rodolfo Keesey" userId="2b423f4aa280b212" providerId="LiveId" clId="{726A380E-2A52-418C-B679-C2DFC8B90226}" dt="2021-09-30T18:11:16.898" v="1605" actId="478"/>
          <ac:cxnSpMkLst>
            <pc:docMk/>
            <pc:sldMk cId="3284512765" sldId="268"/>
            <ac:cxnSpMk id="116" creationId="{596A9EE9-7354-4FD2-93AE-F500E65C5357}"/>
          </ac:cxnSpMkLst>
        </pc:cxnChg>
        <pc:cxnChg chg="del">
          <ac:chgData name="Rodolfo Keesey" userId="2b423f4aa280b212" providerId="LiveId" clId="{726A380E-2A52-418C-B679-C2DFC8B90226}" dt="2021-09-30T18:11:16.898" v="1605" actId="478"/>
          <ac:cxnSpMkLst>
            <pc:docMk/>
            <pc:sldMk cId="3284512765" sldId="268"/>
            <ac:cxnSpMk id="117" creationId="{46DDCEE1-1550-4528-8B65-CFA72A6CC514}"/>
          </ac:cxnSpMkLst>
        </pc:cxnChg>
        <pc:cxnChg chg="del">
          <ac:chgData name="Rodolfo Keesey" userId="2b423f4aa280b212" providerId="LiveId" clId="{726A380E-2A52-418C-B679-C2DFC8B90226}" dt="2021-09-30T18:11:16.898" v="1605" actId="478"/>
          <ac:cxnSpMkLst>
            <pc:docMk/>
            <pc:sldMk cId="3284512765" sldId="268"/>
            <ac:cxnSpMk id="118" creationId="{452C9C04-5BED-4892-925D-124E61A03997}"/>
          </ac:cxnSpMkLst>
        </pc:cxnChg>
        <pc:cxnChg chg="del">
          <ac:chgData name="Rodolfo Keesey" userId="2b423f4aa280b212" providerId="LiveId" clId="{726A380E-2A52-418C-B679-C2DFC8B90226}" dt="2021-09-30T18:11:16.898" v="1605" actId="478"/>
          <ac:cxnSpMkLst>
            <pc:docMk/>
            <pc:sldMk cId="3284512765" sldId="268"/>
            <ac:cxnSpMk id="119" creationId="{0AF9CAF2-8558-4A92-880C-56C57AE57695}"/>
          </ac:cxnSpMkLst>
        </pc:cxnChg>
        <pc:cxnChg chg="del">
          <ac:chgData name="Rodolfo Keesey" userId="2b423f4aa280b212" providerId="LiveId" clId="{726A380E-2A52-418C-B679-C2DFC8B90226}" dt="2021-09-30T18:11:16.898" v="1605" actId="478"/>
          <ac:cxnSpMkLst>
            <pc:docMk/>
            <pc:sldMk cId="3284512765" sldId="268"/>
            <ac:cxnSpMk id="120" creationId="{876F3ADC-3522-4D88-AD93-E87A0AC2E6EC}"/>
          </ac:cxnSpMkLst>
        </pc:cxnChg>
        <pc:cxnChg chg="del">
          <ac:chgData name="Rodolfo Keesey" userId="2b423f4aa280b212" providerId="LiveId" clId="{726A380E-2A52-418C-B679-C2DFC8B90226}" dt="2021-09-30T18:11:16.898" v="1605" actId="478"/>
          <ac:cxnSpMkLst>
            <pc:docMk/>
            <pc:sldMk cId="3284512765" sldId="268"/>
            <ac:cxnSpMk id="121" creationId="{AEEB8815-A567-4ECC-80BF-BF9107AD1D9B}"/>
          </ac:cxnSpMkLst>
        </pc:cxnChg>
        <pc:cxnChg chg="del mod">
          <ac:chgData name="Rodolfo Keesey" userId="2b423f4aa280b212" providerId="LiveId" clId="{726A380E-2A52-418C-B679-C2DFC8B90226}" dt="2021-09-30T18:11:16.898" v="1605" actId="478"/>
          <ac:cxnSpMkLst>
            <pc:docMk/>
            <pc:sldMk cId="3284512765" sldId="268"/>
            <ac:cxnSpMk id="122" creationId="{2C74E213-4FC8-48E1-8BC7-A08241033EDB}"/>
          </ac:cxnSpMkLst>
        </pc:cxnChg>
        <pc:cxnChg chg="del">
          <ac:chgData name="Rodolfo Keesey" userId="2b423f4aa280b212" providerId="LiveId" clId="{726A380E-2A52-418C-B679-C2DFC8B90226}" dt="2021-09-30T18:11:16.898" v="1605" actId="478"/>
          <ac:cxnSpMkLst>
            <pc:docMk/>
            <pc:sldMk cId="3284512765" sldId="268"/>
            <ac:cxnSpMk id="123" creationId="{856085C1-5AED-46D1-BEF0-0A56FC1EC129}"/>
          </ac:cxnSpMkLst>
        </pc:cxnChg>
        <pc:cxnChg chg="del">
          <ac:chgData name="Rodolfo Keesey" userId="2b423f4aa280b212" providerId="LiveId" clId="{726A380E-2A52-418C-B679-C2DFC8B90226}" dt="2021-09-30T18:11:16.898" v="1605" actId="478"/>
          <ac:cxnSpMkLst>
            <pc:docMk/>
            <pc:sldMk cId="3284512765" sldId="268"/>
            <ac:cxnSpMk id="124" creationId="{A0D952DD-1012-4201-A5A4-69F8795E120B}"/>
          </ac:cxnSpMkLst>
        </pc:cxnChg>
        <pc:cxnChg chg="del mod">
          <ac:chgData name="Rodolfo Keesey" userId="2b423f4aa280b212" providerId="LiveId" clId="{726A380E-2A52-418C-B679-C2DFC8B90226}" dt="2021-09-30T18:11:16.898" v="1605" actId="478"/>
          <ac:cxnSpMkLst>
            <pc:docMk/>
            <pc:sldMk cId="3284512765" sldId="268"/>
            <ac:cxnSpMk id="125" creationId="{2836FA0D-D9EF-4DF6-990F-A358A247F5AB}"/>
          </ac:cxnSpMkLst>
        </pc:cxnChg>
        <pc:cxnChg chg="del mod">
          <ac:chgData name="Rodolfo Keesey" userId="2b423f4aa280b212" providerId="LiveId" clId="{726A380E-2A52-418C-B679-C2DFC8B90226}" dt="2021-09-30T18:11:16.898" v="1605" actId="478"/>
          <ac:cxnSpMkLst>
            <pc:docMk/>
            <pc:sldMk cId="3284512765" sldId="268"/>
            <ac:cxnSpMk id="126" creationId="{E1DBCF02-4F37-4009-9AE4-559EBD9CF1EA}"/>
          </ac:cxnSpMkLst>
        </pc:cxnChg>
        <pc:cxnChg chg="del">
          <ac:chgData name="Rodolfo Keesey" userId="2b423f4aa280b212" providerId="LiveId" clId="{726A380E-2A52-418C-B679-C2DFC8B90226}" dt="2021-09-30T07:17:19.611" v="1539" actId="478"/>
          <ac:cxnSpMkLst>
            <pc:docMk/>
            <pc:sldMk cId="3284512765" sldId="268"/>
            <ac:cxnSpMk id="128" creationId="{5D8A7B6F-6D5A-4BD0-9F79-3C8E498DF927}"/>
          </ac:cxnSpMkLst>
        </pc:cxnChg>
        <pc:cxnChg chg="del">
          <ac:chgData name="Rodolfo Keesey" userId="2b423f4aa280b212" providerId="LiveId" clId="{726A380E-2A52-418C-B679-C2DFC8B90226}" dt="2021-09-30T07:17:18.954" v="1538" actId="478"/>
          <ac:cxnSpMkLst>
            <pc:docMk/>
            <pc:sldMk cId="3284512765" sldId="268"/>
            <ac:cxnSpMk id="129" creationId="{FCB1CFEA-4E31-489F-A08B-8632B873C011}"/>
          </ac:cxnSpMkLst>
        </pc:cxnChg>
      </pc:sldChg>
      <pc:sldChg chg="addSp modSp add mod">
        <pc:chgData name="Rodolfo Keesey" userId="2b423f4aa280b212" providerId="LiveId" clId="{726A380E-2A52-418C-B679-C2DFC8B90226}" dt="2021-10-06T08:57:27.891" v="8790" actId="20577"/>
        <pc:sldMkLst>
          <pc:docMk/>
          <pc:sldMk cId="617639836" sldId="269"/>
        </pc:sldMkLst>
        <pc:spChg chg="add mod">
          <ac:chgData name="Rodolfo Keesey" userId="2b423f4aa280b212" providerId="LiveId" clId="{726A380E-2A52-418C-B679-C2DFC8B90226}" dt="2021-10-06T08:57:27.891" v="8790" actId="20577"/>
          <ac:spMkLst>
            <pc:docMk/>
            <pc:sldMk cId="617639836" sldId="269"/>
            <ac:spMk id="43" creationId="{5DFAB9D1-3973-4A0B-88CE-90466DABB91E}"/>
          </ac:spMkLst>
        </pc:spChg>
        <pc:spChg chg="add mod">
          <ac:chgData name="Rodolfo Keesey" userId="2b423f4aa280b212" providerId="LiveId" clId="{726A380E-2A52-418C-B679-C2DFC8B90226}" dt="2021-10-06T07:44:26.181" v="7543" actId="20577"/>
          <ac:spMkLst>
            <pc:docMk/>
            <pc:sldMk cId="617639836" sldId="269"/>
            <ac:spMk id="51" creationId="{BD20A221-ADF2-401E-B013-CB9ECBBE84C1}"/>
          </ac:spMkLst>
        </pc:spChg>
        <pc:spChg chg="mod">
          <ac:chgData name="Rodolfo Keesey" userId="2b423f4aa280b212" providerId="LiveId" clId="{726A380E-2A52-418C-B679-C2DFC8B90226}" dt="2021-10-01T16:42:31.870" v="5107" actId="1076"/>
          <ac:spMkLst>
            <pc:docMk/>
            <pc:sldMk cId="617639836" sldId="269"/>
            <ac:spMk id="63" creationId="{737E38ED-D7B4-4F8D-83DD-27153C2211DF}"/>
          </ac:spMkLst>
        </pc:spChg>
        <pc:spChg chg="mod">
          <ac:chgData name="Rodolfo Keesey" userId="2b423f4aa280b212" providerId="LiveId" clId="{726A380E-2A52-418C-B679-C2DFC8B90226}" dt="2021-10-01T15:30:33.583" v="2484" actId="113"/>
          <ac:spMkLst>
            <pc:docMk/>
            <pc:sldMk cId="617639836" sldId="269"/>
            <ac:spMk id="81" creationId="{182CD4C7-5486-4CAC-A513-24B686572A09}"/>
          </ac:spMkLst>
        </pc:spChg>
        <pc:spChg chg="mod">
          <ac:chgData name="Rodolfo Keesey" userId="2b423f4aa280b212" providerId="LiveId" clId="{726A380E-2A52-418C-B679-C2DFC8B90226}" dt="2021-09-30T21:10:10.604" v="1866" actId="20577"/>
          <ac:spMkLst>
            <pc:docMk/>
            <pc:sldMk cId="617639836" sldId="269"/>
            <ac:spMk id="104" creationId="{5A7BF7D5-4477-45C4-9861-057BA99C5B28}"/>
          </ac:spMkLst>
        </pc:spChg>
        <pc:spChg chg="mod">
          <ac:chgData name="Rodolfo Keesey" userId="2b423f4aa280b212" providerId="LiveId" clId="{726A380E-2A52-418C-B679-C2DFC8B90226}" dt="2021-09-30T21:10:18.966" v="1871" actId="20577"/>
          <ac:spMkLst>
            <pc:docMk/>
            <pc:sldMk cId="617639836" sldId="269"/>
            <ac:spMk id="105" creationId="{BA2D2A00-9A16-48EF-890D-E22BB9F73745}"/>
          </ac:spMkLst>
        </pc:spChg>
        <pc:picChg chg="mod">
          <ac:chgData name="Rodolfo Keesey" userId="2b423f4aa280b212" providerId="LiveId" clId="{726A380E-2A52-418C-B679-C2DFC8B90226}" dt="2021-10-01T16:42:35.772" v="5109" actId="1076"/>
          <ac:picMkLst>
            <pc:docMk/>
            <pc:sldMk cId="617639836" sldId="269"/>
            <ac:picMk id="5" creationId="{3D668783-B19C-48B6-9556-75B1B38F8ACC}"/>
          </ac:picMkLst>
        </pc:picChg>
        <pc:picChg chg="mod">
          <ac:chgData name="Rodolfo Keesey" userId="2b423f4aa280b212" providerId="LiveId" clId="{726A380E-2A52-418C-B679-C2DFC8B90226}" dt="2021-10-01T16:42:21.749" v="5105" actId="1076"/>
          <ac:picMkLst>
            <pc:docMk/>
            <pc:sldMk cId="617639836" sldId="269"/>
            <ac:picMk id="10" creationId="{530521F1-5297-465A-BE6A-A11E3D4C57F6}"/>
          </ac:picMkLst>
        </pc:picChg>
        <pc:picChg chg="mod">
          <ac:chgData name="Rodolfo Keesey" userId="2b423f4aa280b212" providerId="LiveId" clId="{726A380E-2A52-418C-B679-C2DFC8B90226}" dt="2021-10-01T16:42:28.417" v="5106" actId="1076"/>
          <ac:picMkLst>
            <pc:docMk/>
            <pc:sldMk cId="617639836" sldId="269"/>
            <ac:picMk id="14" creationId="{27D2CC2F-1986-49D4-8612-9A14B8C3B08F}"/>
          </ac:picMkLst>
        </pc:picChg>
        <pc:picChg chg="mod modCrop">
          <ac:chgData name="Rodolfo Keesey" userId="2b423f4aa280b212" providerId="LiveId" clId="{726A380E-2A52-418C-B679-C2DFC8B90226}" dt="2021-10-01T15:20:45.345" v="2371" actId="1076"/>
          <ac:picMkLst>
            <pc:docMk/>
            <pc:sldMk cId="617639836" sldId="269"/>
            <ac:picMk id="26" creationId="{35C22C8A-2461-4769-A1C9-223FE3BBA1DB}"/>
          </ac:picMkLst>
        </pc:picChg>
        <pc:picChg chg="add mod">
          <ac:chgData name="Rodolfo Keesey" userId="2b423f4aa280b212" providerId="LiveId" clId="{726A380E-2A52-418C-B679-C2DFC8B90226}" dt="2021-10-01T15:27:50.469" v="2474" actId="1076"/>
          <ac:picMkLst>
            <pc:docMk/>
            <pc:sldMk cId="617639836" sldId="269"/>
            <ac:picMk id="48" creationId="{F51AC1C8-6DA9-4203-B343-1B40F19F15CA}"/>
          </ac:picMkLst>
        </pc:picChg>
        <pc:picChg chg="add mod">
          <ac:chgData name="Rodolfo Keesey" userId="2b423f4aa280b212" providerId="LiveId" clId="{726A380E-2A52-418C-B679-C2DFC8B90226}" dt="2021-10-01T15:27:57.046" v="2476" actId="1076"/>
          <ac:picMkLst>
            <pc:docMk/>
            <pc:sldMk cId="617639836" sldId="269"/>
            <ac:picMk id="50" creationId="{9FEB3DFE-0E71-4B2F-81B7-82788D4064E9}"/>
          </ac:picMkLst>
        </pc:picChg>
        <pc:picChg chg="add mod">
          <ac:chgData name="Rodolfo Keesey" userId="2b423f4aa280b212" providerId="LiveId" clId="{726A380E-2A52-418C-B679-C2DFC8B90226}" dt="2021-10-01T16:43:17.941" v="5144" actId="1076"/>
          <ac:picMkLst>
            <pc:docMk/>
            <pc:sldMk cId="617639836" sldId="269"/>
            <ac:picMk id="53" creationId="{C2B9AD3A-9EDA-4B1E-B65F-B33FD064B7DA}"/>
          </ac:picMkLst>
        </pc:picChg>
        <pc:cxnChg chg="mod">
          <ac:chgData name="Rodolfo Keesey" userId="2b423f4aa280b212" providerId="LiveId" clId="{726A380E-2A52-418C-B679-C2DFC8B90226}" dt="2021-10-01T15:21:08.563" v="2379" actId="14100"/>
          <ac:cxnSpMkLst>
            <pc:docMk/>
            <pc:sldMk cId="617639836" sldId="269"/>
            <ac:cxnSpMk id="32" creationId="{537F9660-BB71-42D9-ADE3-1759475B160C}"/>
          </ac:cxnSpMkLst>
        </pc:cxnChg>
        <pc:cxnChg chg="add mod">
          <ac:chgData name="Rodolfo Keesey" userId="2b423f4aa280b212" providerId="LiveId" clId="{726A380E-2A52-418C-B679-C2DFC8B90226}" dt="2021-10-01T16:43:11.179" v="5142" actId="14100"/>
          <ac:cxnSpMkLst>
            <pc:docMk/>
            <pc:sldMk cId="617639836" sldId="269"/>
            <ac:cxnSpMk id="52" creationId="{1E1A7F53-3647-47DC-9624-1A20E7C7DF78}"/>
          </ac:cxnSpMkLst>
        </pc:cxnChg>
        <pc:cxnChg chg="mod">
          <ac:chgData name="Rodolfo Keesey" userId="2b423f4aa280b212" providerId="LiveId" clId="{726A380E-2A52-418C-B679-C2DFC8B90226}" dt="2021-10-01T15:30:45.827" v="2485" actId="14100"/>
          <ac:cxnSpMkLst>
            <pc:docMk/>
            <pc:sldMk cId="617639836" sldId="269"/>
            <ac:cxnSpMk id="97" creationId="{85399E65-F5BD-44B3-89E7-5AD67766393A}"/>
          </ac:cxnSpMkLst>
        </pc:cxnChg>
      </pc:sldChg>
      <pc:sldChg chg="addSp delSp modSp add mod">
        <pc:chgData name="Rodolfo Keesey" userId="2b423f4aa280b212" providerId="LiveId" clId="{726A380E-2A52-418C-B679-C2DFC8B90226}" dt="2021-10-01T17:58:08.501" v="5156" actId="1076"/>
        <pc:sldMkLst>
          <pc:docMk/>
          <pc:sldMk cId="2153505687" sldId="270"/>
        </pc:sldMkLst>
        <pc:spChg chg="add del">
          <ac:chgData name="Rodolfo Keesey" userId="2b423f4aa280b212" providerId="LiveId" clId="{726A380E-2A52-418C-B679-C2DFC8B90226}" dt="2021-09-30T19:50:46.143" v="1745" actId="11529"/>
          <ac:spMkLst>
            <pc:docMk/>
            <pc:sldMk cId="2153505687" sldId="270"/>
            <ac:spMk id="13" creationId="{FDE9F551-D974-405F-B987-429D81ECD055}"/>
          </ac:spMkLst>
        </pc:spChg>
        <pc:spChg chg="add del">
          <ac:chgData name="Rodolfo Keesey" userId="2b423f4aa280b212" providerId="LiveId" clId="{726A380E-2A52-418C-B679-C2DFC8B90226}" dt="2021-09-30T19:51:09.335" v="1747" actId="478"/>
          <ac:spMkLst>
            <pc:docMk/>
            <pc:sldMk cId="2153505687" sldId="270"/>
            <ac:spMk id="15" creationId="{E6FEC6FF-4CB4-427A-8C15-1835760C6A20}"/>
          </ac:spMkLst>
        </pc:spChg>
        <pc:spChg chg="add del">
          <ac:chgData name="Rodolfo Keesey" userId="2b423f4aa280b212" providerId="LiveId" clId="{726A380E-2A52-418C-B679-C2DFC8B90226}" dt="2021-09-30T19:51:36.503" v="1749" actId="478"/>
          <ac:spMkLst>
            <pc:docMk/>
            <pc:sldMk cId="2153505687" sldId="270"/>
            <ac:spMk id="20" creationId="{46A7E17B-B8E9-4A2A-A4C3-38890800F7AE}"/>
          </ac:spMkLst>
        </pc:spChg>
        <pc:spChg chg="add del mod">
          <ac:chgData name="Rodolfo Keesey" userId="2b423f4aa280b212" providerId="LiveId" clId="{726A380E-2A52-418C-B679-C2DFC8B90226}" dt="2021-09-30T19:53:37.402" v="1758" actId="11529"/>
          <ac:spMkLst>
            <pc:docMk/>
            <pc:sldMk cId="2153505687" sldId="270"/>
            <ac:spMk id="21" creationId="{7D6F8584-C3D2-40B4-81D3-239E32C47C09}"/>
          </ac:spMkLst>
        </pc:spChg>
        <pc:spChg chg="add del mod">
          <ac:chgData name="Rodolfo Keesey" userId="2b423f4aa280b212" providerId="LiveId" clId="{726A380E-2A52-418C-B679-C2DFC8B90226}" dt="2021-09-30T20:00:18.584" v="1765" actId="478"/>
          <ac:spMkLst>
            <pc:docMk/>
            <pc:sldMk cId="2153505687" sldId="270"/>
            <ac:spMk id="22" creationId="{14B78F52-A350-4454-86DA-1C499CE9C251}"/>
          </ac:spMkLst>
        </pc:spChg>
        <pc:spChg chg="add del mod">
          <ac:chgData name="Rodolfo Keesey" userId="2b423f4aa280b212" providerId="LiveId" clId="{726A380E-2A52-418C-B679-C2DFC8B90226}" dt="2021-09-30T20:50:47.603" v="1787" actId="478"/>
          <ac:spMkLst>
            <pc:docMk/>
            <pc:sldMk cId="2153505687" sldId="270"/>
            <ac:spMk id="23" creationId="{A60C2FCB-42B9-4067-84C5-24BD2233115B}"/>
          </ac:spMkLst>
        </pc:spChg>
        <pc:spChg chg="add del">
          <ac:chgData name="Rodolfo Keesey" userId="2b423f4aa280b212" providerId="LiveId" clId="{726A380E-2A52-418C-B679-C2DFC8B90226}" dt="2021-09-30T20:01:55.962" v="1771" actId="11529"/>
          <ac:spMkLst>
            <pc:docMk/>
            <pc:sldMk cId="2153505687" sldId="270"/>
            <ac:spMk id="24" creationId="{FC35EA01-D00C-4970-8677-7AFBBFE8CABB}"/>
          </ac:spMkLst>
        </pc:spChg>
        <pc:spChg chg="add del">
          <ac:chgData name="Rodolfo Keesey" userId="2b423f4aa280b212" providerId="LiveId" clId="{726A380E-2A52-418C-B679-C2DFC8B90226}" dt="2021-09-30T20:02:15.060" v="1773" actId="11529"/>
          <ac:spMkLst>
            <pc:docMk/>
            <pc:sldMk cId="2153505687" sldId="270"/>
            <ac:spMk id="25" creationId="{440DC011-B0D8-4CF0-93DB-4101EBF167DB}"/>
          </ac:spMkLst>
        </pc:spChg>
        <pc:spChg chg="add del">
          <ac:chgData name="Rodolfo Keesey" userId="2b423f4aa280b212" providerId="LiveId" clId="{726A380E-2A52-418C-B679-C2DFC8B90226}" dt="2021-09-30T20:02:31.046" v="1775" actId="11529"/>
          <ac:spMkLst>
            <pc:docMk/>
            <pc:sldMk cId="2153505687" sldId="270"/>
            <ac:spMk id="27" creationId="{BEA11F72-25F8-42CE-8543-BE0C2F2AFFAF}"/>
          </ac:spMkLst>
        </pc:spChg>
        <pc:spChg chg="add del">
          <ac:chgData name="Rodolfo Keesey" userId="2b423f4aa280b212" providerId="LiveId" clId="{726A380E-2A52-418C-B679-C2DFC8B90226}" dt="2021-09-30T20:02:51.037" v="1777" actId="11529"/>
          <ac:spMkLst>
            <pc:docMk/>
            <pc:sldMk cId="2153505687" sldId="270"/>
            <ac:spMk id="28" creationId="{31112167-F5EE-4348-911F-B388976D6127}"/>
          </ac:spMkLst>
        </pc:spChg>
        <pc:spChg chg="add del mod">
          <ac:chgData name="Rodolfo Keesey" userId="2b423f4aa280b212" providerId="LiveId" clId="{726A380E-2A52-418C-B679-C2DFC8B90226}" dt="2021-09-30T20:50:43.271" v="1784" actId="478"/>
          <ac:spMkLst>
            <pc:docMk/>
            <pc:sldMk cId="2153505687" sldId="270"/>
            <ac:spMk id="29" creationId="{B4BDB91E-CA0E-4CB6-8D2F-F9C1C149EDB8}"/>
          </ac:spMkLst>
        </pc:spChg>
        <pc:spChg chg="add del mod">
          <ac:chgData name="Rodolfo Keesey" userId="2b423f4aa280b212" providerId="LiveId" clId="{726A380E-2A52-418C-B679-C2DFC8B90226}" dt="2021-09-30T20:54:01.044" v="1809" actId="478"/>
          <ac:spMkLst>
            <pc:docMk/>
            <pc:sldMk cId="2153505687" sldId="270"/>
            <ac:spMk id="31" creationId="{24EED373-4CCF-4C88-8E16-A882B64495BD}"/>
          </ac:spMkLst>
        </pc:spChg>
        <pc:spChg chg="add mod ord">
          <ac:chgData name="Rodolfo Keesey" userId="2b423f4aa280b212" providerId="LiveId" clId="{726A380E-2A52-418C-B679-C2DFC8B90226}" dt="2021-09-30T21:36:42.525" v="1975" actId="1076"/>
          <ac:spMkLst>
            <pc:docMk/>
            <pc:sldMk cId="2153505687" sldId="270"/>
            <ac:spMk id="33" creationId="{2F562DD2-39B5-4EA4-A2FB-00A3F8682958}"/>
          </ac:spMkLst>
        </pc:spChg>
        <pc:spChg chg="add mod ord">
          <ac:chgData name="Rodolfo Keesey" userId="2b423f4aa280b212" providerId="LiveId" clId="{726A380E-2A52-418C-B679-C2DFC8B90226}" dt="2021-09-30T21:36:42.525" v="1975" actId="1076"/>
          <ac:spMkLst>
            <pc:docMk/>
            <pc:sldMk cId="2153505687" sldId="270"/>
            <ac:spMk id="34" creationId="{DC366269-20B6-4E0E-8E73-412F202BA281}"/>
          </ac:spMkLst>
        </pc:spChg>
        <pc:spChg chg="add mod ord">
          <ac:chgData name="Rodolfo Keesey" userId="2b423f4aa280b212" providerId="LiveId" clId="{726A380E-2A52-418C-B679-C2DFC8B90226}" dt="2021-09-30T21:36:42.525" v="1975" actId="1076"/>
          <ac:spMkLst>
            <pc:docMk/>
            <pc:sldMk cId="2153505687" sldId="270"/>
            <ac:spMk id="35" creationId="{CFB532F0-3A00-42E1-86F9-4874BAC4DB59}"/>
          </ac:spMkLst>
        </pc:spChg>
        <pc:spChg chg="add mod ord">
          <ac:chgData name="Rodolfo Keesey" userId="2b423f4aa280b212" providerId="LiveId" clId="{726A380E-2A52-418C-B679-C2DFC8B90226}" dt="2021-09-30T21:36:42.525" v="1975" actId="1076"/>
          <ac:spMkLst>
            <pc:docMk/>
            <pc:sldMk cId="2153505687" sldId="270"/>
            <ac:spMk id="36" creationId="{7197DC4D-C6CA-4261-A59E-35B9A94C9CC7}"/>
          </ac:spMkLst>
        </pc:spChg>
        <pc:spChg chg="add del">
          <ac:chgData name="Rodolfo Keesey" userId="2b423f4aa280b212" providerId="LiveId" clId="{726A380E-2A52-418C-B679-C2DFC8B90226}" dt="2021-09-30T21:12:09.053" v="1873" actId="478"/>
          <ac:spMkLst>
            <pc:docMk/>
            <pc:sldMk cId="2153505687" sldId="270"/>
            <ac:spMk id="37" creationId="{CBB109BA-ED37-4850-838B-DCFDA0667049}"/>
          </ac:spMkLst>
        </pc:spChg>
        <pc:spChg chg="add mod">
          <ac:chgData name="Rodolfo Keesey" userId="2b423f4aa280b212" providerId="LiveId" clId="{726A380E-2A52-418C-B679-C2DFC8B90226}" dt="2021-10-01T17:57:10.512" v="5148" actId="1076"/>
          <ac:spMkLst>
            <pc:docMk/>
            <pc:sldMk cId="2153505687" sldId="270"/>
            <ac:spMk id="37" creationId="{FC289B9A-9FC6-4BEA-8DBB-DAB3CFC1B429}"/>
          </ac:spMkLst>
        </pc:spChg>
        <pc:spChg chg="add del mod">
          <ac:chgData name="Rodolfo Keesey" userId="2b423f4aa280b212" providerId="LiveId" clId="{726A380E-2A52-418C-B679-C2DFC8B90226}" dt="2021-09-30T21:36:42.525" v="1975" actId="1076"/>
          <ac:spMkLst>
            <pc:docMk/>
            <pc:sldMk cId="2153505687" sldId="270"/>
            <ac:spMk id="38" creationId="{1BCFBB4B-456E-4D0E-BAF5-AF42E0030B59}"/>
          </ac:spMkLst>
        </pc:spChg>
        <pc:spChg chg="add mod">
          <ac:chgData name="Rodolfo Keesey" userId="2b423f4aa280b212" providerId="LiveId" clId="{726A380E-2A52-418C-B679-C2DFC8B90226}" dt="2021-09-30T21:36:42.525" v="1975" actId="1076"/>
          <ac:spMkLst>
            <pc:docMk/>
            <pc:sldMk cId="2153505687" sldId="270"/>
            <ac:spMk id="39" creationId="{0DC3380C-06F8-45CA-A84D-667942054DEB}"/>
          </ac:spMkLst>
        </pc:spChg>
        <pc:spChg chg="add del">
          <ac:chgData name="Rodolfo Keesey" userId="2b423f4aa280b212" providerId="LiveId" clId="{726A380E-2A52-418C-B679-C2DFC8B90226}" dt="2021-09-30T21:13:11.999" v="1879" actId="11529"/>
          <ac:spMkLst>
            <pc:docMk/>
            <pc:sldMk cId="2153505687" sldId="270"/>
            <ac:spMk id="40" creationId="{71D0C2E1-6611-48EB-A932-C74697B8C5AF}"/>
          </ac:spMkLst>
        </pc:spChg>
        <pc:spChg chg="add mod">
          <ac:chgData name="Rodolfo Keesey" userId="2b423f4aa280b212" providerId="LiveId" clId="{726A380E-2A52-418C-B679-C2DFC8B90226}" dt="2021-10-01T17:58:08.501" v="5156" actId="1076"/>
          <ac:spMkLst>
            <pc:docMk/>
            <pc:sldMk cId="2153505687" sldId="270"/>
            <ac:spMk id="40" creationId="{B57A4AD2-D4E0-4A75-8F16-F4C45E04AE66}"/>
          </ac:spMkLst>
        </pc:spChg>
        <pc:spChg chg="add mod">
          <ac:chgData name="Rodolfo Keesey" userId="2b423f4aa280b212" providerId="LiveId" clId="{726A380E-2A52-418C-B679-C2DFC8B90226}" dt="2021-09-30T21:36:42.525" v="1975" actId="1076"/>
          <ac:spMkLst>
            <pc:docMk/>
            <pc:sldMk cId="2153505687" sldId="270"/>
            <ac:spMk id="41" creationId="{132322E5-810B-4469-B9FA-04F828DC6984}"/>
          </ac:spMkLst>
        </pc:spChg>
        <pc:spChg chg="add mod">
          <ac:chgData name="Rodolfo Keesey" userId="2b423f4aa280b212" providerId="LiveId" clId="{726A380E-2A52-418C-B679-C2DFC8B90226}" dt="2021-09-30T21:36:42.525" v="1975" actId="1076"/>
          <ac:spMkLst>
            <pc:docMk/>
            <pc:sldMk cId="2153505687" sldId="270"/>
            <ac:spMk id="42" creationId="{B49C0BD7-3F79-41DB-AD10-6DFDE1C6C5C5}"/>
          </ac:spMkLst>
        </pc:spChg>
        <pc:spChg chg="add mod">
          <ac:chgData name="Rodolfo Keesey" userId="2b423f4aa280b212" providerId="LiveId" clId="{726A380E-2A52-418C-B679-C2DFC8B90226}" dt="2021-10-01T17:57:36.030" v="5155" actId="1076"/>
          <ac:spMkLst>
            <pc:docMk/>
            <pc:sldMk cId="2153505687" sldId="270"/>
            <ac:spMk id="43" creationId="{72AA171C-64C1-41C4-A2C4-01F01FAA0C19}"/>
          </ac:spMkLst>
        </pc:spChg>
        <pc:spChg chg="add mod">
          <ac:chgData name="Rodolfo Keesey" userId="2b423f4aa280b212" providerId="LiveId" clId="{726A380E-2A52-418C-B679-C2DFC8B90226}" dt="2021-10-01T17:57:28.892" v="5153" actId="1076"/>
          <ac:spMkLst>
            <pc:docMk/>
            <pc:sldMk cId="2153505687" sldId="270"/>
            <ac:spMk id="44" creationId="{E04688E9-DD6F-4713-BD22-436B0A4B5C73}"/>
          </ac:spMkLst>
        </pc:spChg>
        <pc:spChg chg="del">
          <ac:chgData name="Rodolfo Keesey" userId="2b423f4aa280b212" providerId="LiveId" clId="{726A380E-2A52-418C-B679-C2DFC8B90226}" dt="2021-09-30T19:33:13.374" v="1686" actId="478"/>
          <ac:spMkLst>
            <pc:docMk/>
            <pc:sldMk cId="2153505687" sldId="270"/>
            <ac:spMk id="56" creationId="{998E30D1-3642-4D5A-9949-EF40CE9D82CC}"/>
          </ac:spMkLst>
        </pc:spChg>
        <pc:spChg chg="del">
          <ac:chgData name="Rodolfo Keesey" userId="2b423f4aa280b212" providerId="LiveId" clId="{726A380E-2A52-418C-B679-C2DFC8B90226}" dt="2021-09-30T19:33:13.374" v="1686" actId="478"/>
          <ac:spMkLst>
            <pc:docMk/>
            <pc:sldMk cId="2153505687" sldId="270"/>
            <ac:spMk id="57" creationId="{C1E9C312-3D5A-419B-B007-4A1C30C3787E}"/>
          </ac:spMkLst>
        </pc:spChg>
        <pc:spChg chg="del">
          <ac:chgData name="Rodolfo Keesey" userId="2b423f4aa280b212" providerId="LiveId" clId="{726A380E-2A52-418C-B679-C2DFC8B90226}" dt="2021-09-30T19:33:13.374" v="1686" actId="478"/>
          <ac:spMkLst>
            <pc:docMk/>
            <pc:sldMk cId="2153505687" sldId="270"/>
            <ac:spMk id="62" creationId="{6378E6CB-E740-4161-932B-622A558D0609}"/>
          </ac:spMkLst>
        </pc:spChg>
        <pc:spChg chg="del">
          <ac:chgData name="Rodolfo Keesey" userId="2b423f4aa280b212" providerId="LiveId" clId="{726A380E-2A52-418C-B679-C2DFC8B90226}" dt="2021-09-30T19:33:15.830" v="1688" actId="478"/>
          <ac:spMkLst>
            <pc:docMk/>
            <pc:sldMk cId="2153505687" sldId="270"/>
            <ac:spMk id="63" creationId="{737E38ED-D7B4-4F8D-83DD-27153C2211DF}"/>
          </ac:spMkLst>
        </pc:spChg>
        <pc:spChg chg="mod">
          <ac:chgData name="Rodolfo Keesey" userId="2b423f4aa280b212" providerId="LiveId" clId="{726A380E-2A52-418C-B679-C2DFC8B90226}" dt="2021-09-30T19:34:16.309" v="1697" actId="1076"/>
          <ac:spMkLst>
            <pc:docMk/>
            <pc:sldMk cId="2153505687" sldId="270"/>
            <ac:spMk id="67" creationId="{15C3814B-5A66-436A-A943-F2E7626C5C02}"/>
          </ac:spMkLst>
        </pc:spChg>
        <pc:spChg chg="del">
          <ac:chgData name="Rodolfo Keesey" userId="2b423f4aa280b212" providerId="LiveId" clId="{726A380E-2A52-418C-B679-C2DFC8B90226}" dt="2021-09-30T19:33:05.298" v="1683" actId="478"/>
          <ac:spMkLst>
            <pc:docMk/>
            <pc:sldMk cId="2153505687" sldId="270"/>
            <ac:spMk id="68" creationId="{DCF97FB6-B2A2-45AA-92A0-78C04EB0F255}"/>
          </ac:spMkLst>
        </pc:spChg>
        <pc:spChg chg="add mod">
          <ac:chgData name="Rodolfo Keesey" userId="2b423f4aa280b212" providerId="LiveId" clId="{726A380E-2A52-418C-B679-C2DFC8B90226}" dt="2021-09-30T21:36:42.525" v="1975" actId="1076"/>
          <ac:spMkLst>
            <pc:docMk/>
            <pc:sldMk cId="2153505687" sldId="270"/>
            <ac:spMk id="79" creationId="{47C0A241-D0E2-4CE5-823D-E54825B51F5E}"/>
          </ac:spMkLst>
        </pc:spChg>
        <pc:spChg chg="del">
          <ac:chgData name="Rodolfo Keesey" userId="2b423f4aa280b212" providerId="LiveId" clId="{726A380E-2A52-418C-B679-C2DFC8B90226}" dt="2021-09-30T19:33:05.298" v="1683" actId="478"/>
          <ac:spMkLst>
            <pc:docMk/>
            <pc:sldMk cId="2153505687" sldId="270"/>
            <ac:spMk id="81" creationId="{182CD4C7-5486-4CAC-A513-24B686572A09}"/>
          </ac:spMkLst>
        </pc:spChg>
        <pc:spChg chg="add mod">
          <ac:chgData name="Rodolfo Keesey" userId="2b423f4aa280b212" providerId="LiveId" clId="{726A380E-2A52-418C-B679-C2DFC8B90226}" dt="2021-09-30T21:17:43.503" v="1969" actId="14100"/>
          <ac:spMkLst>
            <pc:docMk/>
            <pc:sldMk cId="2153505687" sldId="270"/>
            <ac:spMk id="87" creationId="{1901F98B-A8E0-48C9-9C3F-1639E94DB1BF}"/>
          </ac:spMkLst>
        </pc:spChg>
        <pc:spChg chg="add mod">
          <ac:chgData name="Rodolfo Keesey" userId="2b423f4aa280b212" providerId="LiveId" clId="{726A380E-2A52-418C-B679-C2DFC8B90226}" dt="2021-09-30T21:40:35.342" v="2004" actId="1076"/>
          <ac:spMkLst>
            <pc:docMk/>
            <pc:sldMk cId="2153505687" sldId="270"/>
            <ac:spMk id="88" creationId="{72319348-09F1-4AB5-B4A5-A5C7E6F0218A}"/>
          </ac:spMkLst>
        </pc:spChg>
        <pc:spChg chg="del">
          <ac:chgData name="Rodolfo Keesey" userId="2b423f4aa280b212" providerId="LiveId" clId="{726A380E-2A52-418C-B679-C2DFC8B90226}" dt="2021-09-30T19:33:05.298" v="1683" actId="478"/>
          <ac:spMkLst>
            <pc:docMk/>
            <pc:sldMk cId="2153505687" sldId="270"/>
            <ac:spMk id="92" creationId="{1E7B91A8-1D9A-43EF-9D2E-F294F16865A1}"/>
          </ac:spMkLst>
        </pc:spChg>
        <pc:spChg chg="add mod">
          <ac:chgData name="Rodolfo Keesey" userId="2b423f4aa280b212" providerId="LiveId" clId="{726A380E-2A52-418C-B679-C2DFC8B90226}" dt="2021-09-30T21:44:42.532" v="2065" actId="1076"/>
          <ac:spMkLst>
            <pc:docMk/>
            <pc:sldMk cId="2153505687" sldId="270"/>
            <ac:spMk id="93" creationId="{5DE6A350-DB77-4F85-A981-1607004464E9}"/>
          </ac:spMkLst>
        </pc:spChg>
        <pc:spChg chg="add mod">
          <ac:chgData name="Rodolfo Keesey" userId="2b423f4aa280b212" providerId="LiveId" clId="{726A380E-2A52-418C-B679-C2DFC8B90226}" dt="2021-09-30T21:44:51.547" v="2066" actId="1076"/>
          <ac:spMkLst>
            <pc:docMk/>
            <pc:sldMk cId="2153505687" sldId="270"/>
            <ac:spMk id="94" creationId="{27F4A9BC-3B63-4398-878C-7F1E2D1D6368}"/>
          </ac:spMkLst>
        </pc:spChg>
        <pc:spChg chg="add mod">
          <ac:chgData name="Rodolfo Keesey" userId="2b423f4aa280b212" providerId="LiveId" clId="{726A380E-2A52-418C-B679-C2DFC8B90226}" dt="2021-09-30T21:44:55.503" v="2067" actId="1076"/>
          <ac:spMkLst>
            <pc:docMk/>
            <pc:sldMk cId="2153505687" sldId="270"/>
            <ac:spMk id="95" creationId="{A5D00661-359E-4644-B2AE-4306C040DE2F}"/>
          </ac:spMkLst>
        </pc:spChg>
        <pc:spChg chg="add mod">
          <ac:chgData name="Rodolfo Keesey" userId="2b423f4aa280b212" providerId="LiveId" clId="{726A380E-2A52-418C-B679-C2DFC8B90226}" dt="2021-09-30T21:44:59.617" v="2068" actId="1076"/>
          <ac:spMkLst>
            <pc:docMk/>
            <pc:sldMk cId="2153505687" sldId="270"/>
            <ac:spMk id="96" creationId="{671F65C4-5740-4F9F-B55B-9E0F7BD6D3F0}"/>
          </ac:spMkLst>
        </pc:spChg>
        <pc:spChg chg="add mod">
          <ac:chgData name="Rodolfo Keesey" userId="2b423f4aa280b212" providerId="LiveId" clId="{726A380E-2A52-418C-B679-C2DFC8B90226}" dt="2021-09-30T21:49:07.011" v="2071" actId="1076"/>
          <ac:spMkLst>
            <pc:docMk/>
            <pc:sldMk cId="2153505687" sldId="270"/>
            <ac:spMk id="100" creationId="{8A370192-272D-4C2B-9D2F-53175BE101FE}"/>
          </ac:spMkLst>
        </pc:spChg>
        <pc:spChg chg="del">
          <ac:chgData name="Rodolfo Keesey" userId="2b423f4aa280b212" providerId="LiveId" clId="{726A380E-2A52-418C-B679-C2DFC8B90226}" dt="2021-09-30T19:33:05.298" v="1683" actId="478"/>
          <ac:spMkLst>
            <pc:docMk/>
            <pc:sldMk cId="2153505687" sldId="270"/>
            <ac:spMk id="102" creationId="{EDB0B3DE-1FC6-487F-82B2-287D3BA61DE6}"/>
          </ac:spMkLst>
        </pc:spChg>
        <pc:spChg chg="del">
          <ac:chgData name="Rodolfo Keesey" userId="2b423f4aa280b212" providerId="LiveId" clId="{726A380E-2A52-418C-B679-C2DFC8B90226}" dt="2021-09-30T19:33:05.298" v="1683" actId="478"/>
          <ac:spMkLst>
            <pc:docMk/>
            <pc:sldMk cId="2153505687" sldId="270"/>
            <ac:spMk id="103" creationId="{D02428F9-96BE-4C67-BDF3-3E46E323F5C0}"/>
          </ac:spMkLst>
        </pc:spChg>
        <pc:spChg chg="del">
          <ac:chgData name="Rodolfo Keesey" userId="2b423f4aa280b212" providerId="LiveId" clId="{726A380E-2A52-418C-B679-C2DFC8B90226}" dt="2021-09-30T19:33:05.298" v="1683" actId="478"/>
          <ac:spMkLst>
            <pc:docMk/>
            <pc:sldMk cId="2153505687" sldId="270"/>
            <ac:spMk id="104" creationId="{5A7BF7D5-4477-45C4-9861-057BA99C5B28}"/>
          </ac:spMkLst>
        </pc:spChg>
        <pc:spChg chg="del">
          <ac:chgData name="Rodolfo Keesey" userId="2b423f4aa280b212" providerId="LiveId" clId="{726A380E-2A52-418C-B679-C2DFC8B90226}" dt="2021-09-30T19:33:05.298" v="1683" actId="478"/>
          <ac:spMkLst>
            <pc:docMk/>
            <pc:sldMk cId="2153505687" sldId="270"/>
            <ac:spMk id="105" creationId="{BA2D2A00-9A16-48EF-890D-E22BB9F73745}"/>
          </ac:spMkLst>
        </pc:spChg>
        <pc:spChg chg="add mod">
          <ac:chgData name="Rodolfo Keesey" userId="2b423f4aa280b212" providerId="LiveId" clId="{726A380E-2A52-418C-B679-C2DFC8B90226}" dt="2021-09-30T21:52:16.910" v="2072" actId="1076"/>
          <ac:spMkLst>
            <pc:docMk/>
            <pc:sldMk cId="2153505687" sldId="270"/>
            <ac:spMk id="107" creationId="{D1A6216F-D43D-43E3-BB0F-AF45907CB25A}"/>
          </ac:spMkLst>
        </pc:spChg>
        <pc:spChg chg="add mod">
          <ac:chgData name="Rodolfo Keesey" userId="2b423f4aa280b212" providerId="LiveId" clId="{726A380E-2A52-418C-B679-C2DFC8B90226}" dt="2021-09-30T22:27:31.022" v="2171" actId="20577"/>
          <ac:spMkLst>
            <pc:docMk/>
            <pc:sldMk cId="2153505687" sldId="270"/>
            <ac:spMk id="108" creationId="{756EB260-5D7C-42E4-BAE7-20D01FC30202}"/>
          </ac:spMkLst>
        </pc:spChg>
        <pc:picChg chg="add mod modCrop">
          <ac:chgData name="Rodolfo Keesey" userId="2b423f4aa280b212" providerId="LiveId" clId="{726A380E-2A52-418C-B679-C2DFC8B90226}" dt="2021-09-30T19:38:24.006" v="1737" actId="1076"/>
          <ac:picMkLst>
            <pc:docMk/>
            <pc:sldMk cId="2153505687" sldId="270"/>
            <ac:picMk id="2" creationId="{DA7760BA-72E5-4FF5-ABA5-39BA5751312E}"/>
          </ac:picMkLst>
        </pc:picChg>
        <pc:picChg chg="add mod modCrop">
          <ac:chgData name="Rodolfo Keesey" userId="2b423f4aa280b212" providerId="LiveId" clId="{726A380E-2A52-418C-B679-C2DFC8B90226}" dt="2021-09-30T19:38:24.006" v="1737" actId="1076"/>
          <ac:picMkLst>
            <pc:docMk/>
            <pc:sldMk cId="2153505687" sldId="270"/>
            <ac:picMk id="3" creationId="{CB746B5F-1C19-4A55-8D19-632B7A7B9CA3}"/>
          </ac:picMkLst>
        </pc:picChg>
        <pc:picChg chg="add del mod">
          <ac:chgData name="Rodolfo Keesey" userId="2b423f4aa280b212" providerId="LiveId" clId="{726A380E-2A52-418C-B679-C2DFC8B90226}" dt="2021-09-30T21:43:37.030" v="2050" actId="1076"/>
          <ac:picMkLst>
            <pc:docMk/>
            <pc:sldMk cId="2153505687" sldId="270"/>
            <ac:picMk id="5" creationId="{3D668783-B19C-48B6-9556-75B1B38F8ACC}"/>
          </ac:picMkLst>
        </pc:picChg>
        <pc:picChg chg="del">
          <ac:chgData name="Rodolfo Keesey" userId="2b423f4aa280b212" providerId="LiveId" clId="{726A380E-2A52-418C-B679-C2DFC8B90226}" dt="2021-09-30T19:33:13.374" v="1686" actId="478"/>
          <ac:picMkLst>
            <pc:docMk/>
            <pc:sldMk cId="2153505687" sldId="270"/>
            <ac:picMk id="6" creationId="{8786CCA8-AFCF-4179-8950-F9029E4496CC}"/>
          </ac:picMkLst>
        </pc:picChg>
        <pc:picChg chg="del">
          <ac:chgData name="Rodolfo Keesey" userId="2b423f4aa280b212" providerId="LiveId" clId="{726A380E-2A52-418C-B679-C2DFC8B90226}" dt="2021-09-30T19:33:13.374" v="1686" actId="478"/>
          <ac:picMkLst>
            <pc:docMk/>
            <pc:sldMk cId="2153505687" sldId="270"/>
            <ac:picMk id="10" creationId="{530521F1-5297-465A-BE6A-A11E3D4C57F6}"/>
          </ac:picMkLst>
        </pc:picChg>
        <pc:picChg chg="add mod modCrop">
          <ac:chgData name="Rodolfo Keesey" userId="2b423f4aa280b212" providerId="LiveId" clId="{726A380E-2A52-418C-B679-C2DFC8B90226}" dt="2021-09-30T19:38:18.694" v="1736" actId="1076"/>
          <ac:picMkLst>
            <pc:docMk/>
            <pc:sldMk cId="2153505687" sldId="270"/>
            <ac:picMk id="11" creationId="{A28321A2-225D-4B95-9644-927225592237}"/>
          </ac:picMkLst>
        </pc:picChg>
        <pc:picChg chg="add del mod">
          <ac:chgData name="Rodolfo Keesey" userId="2b423f4aa280b212" providerId="LiveId" clId="{726A380E-2A52-418C-B679-C2DFC8B90226}" dt="2021-09-30T20:50:42.010" v="1783" actId="478"/>
          <ac:picMkLst>
            <pc:docMk/>
            <pc:sldMk cId="2153505687" sldId="270"/>
            <ac:picMk id="12" creationId="{1CD28EAF-0D21-4AD7-B00E-44D9C5BDF4A3}"/>
          </ac:picMkLst>
        </pc:picChg>
        <pc:picChg chg="del">
          <ac:chgData name="Rodolfo Keesey" userId="2b423f4aa280b212" providerId="LiveId" clId="{726A380E-2A52-418C-B679-C2DFC8B90226}" dt="2021-09-30T19:33:13.974" v="1687" actId="478"/>
          <ac:picMkLst>
            <pc:docMk/>
            <pc:sldMk cId="2153505687" sldId="270"/>
            <ac:picMk id="14" creationId="{27D2CC2F-1986-49D4-8612-9A14B8C3B08F}"/>
          </ac:picMkLst>
        </pc:picChg>
        <pc:picChg chg="del">
          <ac:chgData name="Rodolfo Keesey" userId="2b423f4aa280b212" providerId="LiveId" clId="{726A380E-2A52-418C-B679-C2DFC8B90226}" dt="2021-09-30T19:33:05.298" v="1683" actId="478"/>
          <ac:picMkLst>
            <pc:docMk/>
            <pc:sldMk cId="2153505687" sldId="270"/>
            <ac:picMk id="16" creationId="{6EFCC585-B710-4189-A584-A68FF82C3A54}"/>
          </ac:picMkLst>
        </pc:picChg>
        <pc:picChg chg="del">
          <ac:chgData name="Rodolfo Keesey" userId="2b423f4aa280b212" providerId="LiveId" clId="{726A380E-2A52-418C-B679-C2DFC8B90226}" dt="2021-09-30T19:33:05.298" v="1683" actId="478"/>
          <ac:picMkLst>
            <pc:docMk/>
            <pc:sldMk cId="2153505687" sldId="270"/>
            <ac:picMk id="18" creationId="{9C57661A-09EB-41B4-B334-3FA5FED15D81}"/>
          </ac:picMkLst>
        </pc:picChg>
        <pc:picChg chg="del">
          <ac:chgData name="Rodolfo Keesey" userId="2b423f4aa280b212" providerId="LiveId" clId="{726A380E-2A52-418C-B679-C2DFC8B90226}" dt="2021-09-30T19:33:05.298" v="1683" actId="478"/>
          <ac:picMkLst>
            <pc:docMk/>
            <pc:sldMk cId="2153505687" sldId="270"/>
            <ac:picMk id="19" creationId="{34C05FD4-7DA0-41B0-9748-5245EBE9A9EF}"/>
          </ac:picMkLst>
        </pc:picChg>
        <pc:picChg chg="del">
          <ac:chgData name="Rodolfo Keesey" userId="2b423f4aa280b212" providerId="LiveId" clId="{726A380E-2A52-418C-B679-C2DFC8B90226}" dt="2021-09-30T19:33:08.758" v="1684" actId="478"/>
          <ac:picMkLst>
            <pc:docMk/>
            <pc:sldMk cId="2153505687" sldId="270"/>
            <ac:picMk id="26" creationId="{35C22C8A-2461-4769-A1C9-223FE3BBA1DB}"/>
          </ac:picMkLst>
        </pc:picChg>
        <pc:picChg chg="add mod modCrop">
          <ac:chgData name="Rodolfo Keesey" userId="2b423f4aa280b212" providerId="LiveId" clId="{726A380E-2A52-418C-B679-C2DFC8B90226}" dt="2021-10-01T17:57:17.714" v="5151" actId="1076"/>
          <ac:picMkLst>
            <pc:docMk/>
            <pc:sldMk cId="2153505687" sldId="270"/>
            <ac:picMk id="30" creationId="{48521C67-AF51-499F-A007-10E700B8F4D4}"/>
          </ac:picMkLst>
        </pc:picChg>
        <pc:picChg chg="add mod modCrop">
          <ac:chgData name="Rodolfo Keesey" userId="2b423f4aa280b212" providerId="LiveId" clId="{726A380E-2A52-418C-B679-C2DFC8B90226}" dt="2021-09-30T22:08:39.769" v="2080" actId="732"/>
          <ac:picMkLst>
            <pc:docMk/>
            <pc:sldMk cId="2153505687" sldId="270"/>
            <ac:picMk id="55" creationId="{C76E16B8-0E56-4C88-AAEB-2C51A1F20894}"/>
          </ac:picMkLst>
        </pc:picChg>
        <pc:picChg chg="del">
          <ac:chgData name="Rodolfo Keesey" userId="2b423f4aa280b212" providerId="LiveId" clId="{726A380E-2A52-418C-B679-C2DFC8B90226}" dt="2021-09-30T19:33:13.374" v="1686" actId="478"/>
          <ac:picMkLst>
            <pc:docMk/>
            <pc:sldMk cId="2153505687" sldId="270"/>
            <ac:picMk id="59" creationId="{70C89948-8E3A-4385-A418-1F542FFFA9C1}"/>
          </ac:picMkLst>
        </pc:picChg>
        <pc:picChg chg="add mod modCrop">
          <ac:chgData name="Rodolfo Keesey" userId="2b423f4aa280b212" providerId="LiveId" clId="{726A380E-2A52-418C-B679-C2DFC8B90226}" dt="2021-09-30T21:42:35.658" v="2020" actId="1076"/>
          <ac:picMkLst>
            <pc:docMk/>
            <pc:sldMk cId="2153505687" sldId="270"/>
            <ac:picMk id="64" creationId="{49EDD3AA-279B-4E3E-9E62-4E3CC25C1CE9}"/>
          </ac:picMkLst>
        </pc:picChg>
        <pc:picChg chg="del">
          <ac:chgData name="Rodolfo Keesey" userId="2b423f4aa280b212" providerId="LiveId" clId="{726A380E-2A52-418C-B679-C2DFC8B90226}" dt="2021-09-30T19:33:05.298" v="1683" actId="478"/>
          <ac:picMkLst>
            <pc:docMk/>
            <pc:sldMk cId="2153505687" sldId="270"/>
            <ac:picMk id="74" creationId="{C9AF0B7F-EA9E-4EEF-9CE4-DF8D9991EEE9}"/>
          </ac:picMkLst>
        </pc:picChg>
        <pc:picChg chg="del">
          <ac:chgData name="Rodolfo Keesey" userId="2b423f4aa280b212" providerId="LiveId" clId="{726A380E-2A52-418C-B679-C2DFC8B90226}" dt="2021-09-30T19:33:05.298" v="1683" actId="478"/>
          <ac:picMkLst>
            <pc:docMk/>
            <pc:sldMk cId="2153505687" sldId="270"/>
            <ac:picMk id="101" creationId="{C259D174-9AF0-472A-84A7-A49B5B83C3F6}"/>
          </ac:picMkLst>
        </pc:picChg>
        <pc:cxnChg chg="mod">
          <ac:chgData name="Rodolfo Keesey" userId="2b423f4aa280b212" providerId="LiveId" clId="{726A380E-2A52-418C-B679-C2DFC8B90226}" dt="2021-09-30T19:34:05.015" v="1695" actId="1076"/>
          <ac:cxnSpMkLst>
            <pc:docMk/>
            <pc:sldMk cId="2153505687" sldId="270"/>
            <ac:cxnSpMk id="17" creationId="{61D80FE0-2C50-418A-A064-EE05C5A58F30}"/>
          </ac:cxnSpMkLst>
        </pc:cxnChg>
        <pc:cxnChg chg="del">
          <ac:chgData name="Rodolfo Keesey" userId="2b423f4aa280b212" providerId="LiveId" clId="{726A380E-2A52-418C-B679-C2DFC8B90226}" dt="2021-09-30T19:33:09.893" v="1685" actId="478"/>
          <ac:cxnSpMkLst>
            <pc:docMk/>
            <pc:sldMk cId="2153505687" sldId="270"/>
            <ac:cxnSpMk id="32" creationId="{537F9660-BB71-42D9-ADE3-1759475B160C}"/>
          </ac:cxnSpMkLst>
        </pc:cxnChg>
        <pc:cxnChg chg="add mod">
          <ac:chgData name="Rodolfo Keesey" userId="2b423f4aa280b212" providerId="LiveId" clId="{726A380E-2A52-418C-B679-C2DFC8B90226}" dt="2021-09-30T19:38:24.006" v="1737" actId="1076"/>
          <ac:cxnSpMkLst>
            <pc:docMk/>
            <pc:sldMk cId="2153505687" sldId="270"/>
            <ac:cxnSpMk id="45" creationId="{36A032C9-14BC-4614-90C4-FDAA44326AA9}"/>
          </ac:cxnSpMkLst>
        </pc:cxnChg>
        <pc:cxnChg chg="del">
          <ac:chgData name="Rodolfo Keesey" userId="2b423f4aa280b212" providerId="LiveId" clId="{726A380E-2A52-418C-B679-C2DFC8B90226}" dt="2021-09-30T19:33:13.374" v="1686" actId="478"/>
          <ac:cxnSpMkLst>
            <pc:docMk/>
            <pc:sldMk cId="2153505687" sldId="270"/>
            <ac:cxnSpMk id="46" creationId="{DED86BCE-0716-4A5E-9BF7-DD0A00932CC5}"/>
          </ac:cxnSpMkLst>
        </pc:cxnChg>
        <pc:cxnChg chg="del">
          <ac:chgData name="Rodolfo Keesey" userId="2b423f4aa280b212" providerId="LiveId" clId="{726A380E-2A52-418C-B679-C2DFC8B90226}" dt="2021-09-30T19:33:13.374" v="1686" actId="478"/>
          <ac:cxnSpMkLst>
            <pc:docMk/>
            <pc:sldMk cId="2153505687" sldId="270"/>
            <ac:cxnSpMk id="47" creationId="{BC6044C6-CFCE-449D-80DD-EF217052BD52}"/>
          </ac:cxnSpMkLst>
        </pc:cxnChg>
        <pc:cxnChg chg="add mod">
          <ac:chgData name="Rodolfo Keesey" userId="2b423f4aa280b212" providerId="LiveId" clId="{726A380E-2A52-418C-B679-C2DFC8B90226}" dt="2021-09-30T19:38:24.006" v="1737" actId="1076"/>
          <ac:cxnSpMkLst>
            <pc:docMk/>
            <pc:sldMk cId="2153505687" sldId="270"/>
            <ac:cxnSpMk id="48" creationId="{D94C7FD7-061D-4D58-B2F2-EFF9ED2BADB7}"/>
          </ac:cxnSpMkLst>
        </pc:cxnChg>
        <pc:cxnChg chg="del">
          <ac:chgData name="Rodolfo Keesey" userId="2b423f4aa280b212" providerId="LiveId" clId="{726A380E-2A52-418C-B679-C2DFC8B90226}" dt="2021-09-30T19:33:13.374" v="1686" actId="478"/>
          <ac:cxnSpMkLst>
            <pc:docMk/>
            <pc:sldMk cId="2153505687" sldId="270"/>
            <ac:cxnSpMk id="49" creationId="{D14BBCE5-6F15-49FD-8B98-7E75BDE6BBB2}"/>
          </ac:cxnSpMkLst>
        </pc:cxnChg>
        <pc:cxnChg chg="add mod">
          <ac:chgData name="Rodolfo Keesey" userId="2b423f4aa280b212" providerId="LiveId" clId="{726A380E-2A52-418C-B679-C2DFC8B90226}" dt="2021-09-30T19:38:24.006" v="1737" actId="1076"/>
          <ac:cxnSpMkLst>
            <pc:docMk/>
            <pc:sldMk cId="2153505687" sldId="270"/>
            <ac:cxnSpMk id="50" creationId="{E452CAC8-E378-4C5D-A51A-C32A2BBCF864}"/>
          </ac:cxnSpMkLst>
        </pc:cxnChg>
        <pc:cxnChg chg="del">
          <ac:chgData name="Rodolfo Keesey" userId="2b423f4aa280b212" providerId="LiveId" clId="{726A380E-2A52-418C-B679-C2DFC8B90226}" dt="2021-09-30T19:33:13.374" v="1686" actId="478"/>
          <ac:cxnSpMkLst>
            <pc:docMk/>
            <pc:sldMk cId="2153505687" sldId="270"/>
            <ac:cxnSpMk id="65" creationId="{DCA19ED2-5F1B-4D7A-A46D-7E560BF6EFEB}"/>
          </ac:cxnSpMkLst>
        </pc:cxnChg>
        <pc:cxnChg chg="del mod">
          <ac:chgData name="Rodolfo Keesey" userId="2b423f4aa280b212" providerId="LiveId" clId="{726A380E-2A52-418C-B679-C2DFC8B90226}" dt="2021-09-30T19:33:05.298" v="1683" actId="478"/>
          <ac:cxnSpMkLst>
            <pc:docMk/>
            <pc:sldMk cId="2153505687" sldId="270"/>
            <ac:cxnSpMk id="70" creationId="{082763AB-929F-474D-B184-D89C70648F9E}"/>
          </ac:cxnSpMkLst>
        </pc:cxnChg>
        <pc:cxnChg chg="del">
          <ac:chgData name="Rodolfo Keesey" userId="2b423f4aa280b212" providerId="LiveId" clId="{726A380E-2A52-418C-B679-C2DFC8B90226}" dt="2021-09-30T19:33:05.298" v="1683" actId="478"/>
          <ac:cxnSpMkLst>
            <pc:docMk/>
            <pc:sldMk cId="2153505687" sldId="270"/>
            <ac:cxnSpMk id="72" creationId="{5D7DD31E-358C-457C-BB4F-65E16224BF49}"/>
          </ac:cxnSpMkLst>
        </pc:cxnChg>
        <pc:cxnChg chg="del">
          <ac:chgData name="Rodolfo Keesey" userId="2b423f4aa280b212" providerId="LiveId" clId="{726A380E-2A52-418C-B679-C2DFC8B90226}" dt="2021-09-30T19:33:05.298" v="1683" actId="478"/>
          <ac:cxnSpMkLst>
            <pc:docMk/>
            <pc:sldMk cId="2153505687" sldId="270"/>
            <ac:cxnSpMk id="75" creationId="{7C569312-1E14-40CC-89D9-5FA6E4A8D974}"/>
          </ac:cxnSpMkLst>
        </pc:cxnChg>
        <pc:cxnChg chg="del">
          <ac:chgData name="Rodolfo Keesey" userId="2b423f4aa280b212" providerId="LiveId" clId="{726A380E-2A52-418C-B679-C2DFC8B90226}" dt="2021-09-30T19:33:05.298" v="1683" actId="478"/>
          <ac:cxnSpMkLst>
            <pc:docMk/>
            <pc:sldMk cId="2153505687" sldId="270"/>
            <ac:cxnSpMk id="77" creationId="{105CCD69-6796-4FE4-B7A0-FE99927A6F20}"/>
          </ac:cxnSpMkLst>
        </pc:cxnChg>
        <pc:cxnChg chg="add mod">
          <ac:chgData name="Rodolfo Keesey" userId="2b423f4aa280b212" providerId="LiveId" clId="{726A380E-2A52-418C-B679-C2DFC8B90226}" dt="2021-09-30T21:36:42.525" v="1975" actId="1076"/>
          <ac:cxnSpMkLst>
            <pc:docMk/>
            <pc:sldMk cId="2153505687" sldId="270"/>
            <ac:cxnSpMk id="78" creationId="{0338D130-E47A-4D54-94A4-9357D83865D7}"/>
          </ac:cxnSpMkLst>
        </pc:cxnChg>
        <pc:cxnChg chg="del">
          <ac:chgData name="Rodolfo Keesey" userId="2b423f4aa280b212" providerId="LiveId" clId="{726A380E-2A52-418C-B679-C2DFC8B90226}" dt="2021-09-30T19:34:00.772" v="1694" actId="478"/>
          <ac:cxnSpMkLst>
            <pc:docMk/>
            <pc:sldMk cId="2153505687" sldId="270"/>
            <ac:cxnSpMk id="82" creationId="{79ECAB15-DAAC-4755-B40D-BA85C9D61B92}"/>
          </ac:cxnSpMkLst>
        </pc:cxnChg>
        <pc:cxnChg chg="del">
          <ac:chgData name="Rodolfo Keesey" userId="2b423f4aa280b212" providerId="LiveId" clId="{726A380E-2A52-418C-B679-C2DFC8B90226}" dt="2021-09-30T19:33:05.298" v="1683" actId="478"/>
          <ac:cxnSpMkLst>
            <pc:docMk/>
            <pc:sldMk cId="2153505687" sldId="270"/>
            <ac:cxnSpMk id="83" creationId="{0F69066E-1E19-40C0-9B4A-E380A1940258}"/>
          </ac:cxnSpMkLst>
        </pc:cxnChg>
        <pc:cxnChg chg="add mod">
          <ac:chgData name="Rodolfo Keesey" userId="2b423f4aa280b212" providerId="LiveId" clId="{726A380E-2A52-418C-B679-C2DFC8B90226}" dt="2021-09-30T21:19:18.878" v="1974" actId="14100"/>
          <ac:cxnSpMkLst>
            <pc:docMk/>
            <pc:sldMk cId="2153505687" sldId="270"/>
            <ac:cxnSpMk id="84" creationId="{8F5E51A9-9015-4564-A0D1-EB59F895A8F0}"/>
          </ac:cxnSpMkLst>
        </pc:cxnChg>
        <pc:cxnChg chg="del">
          <ac:chgData name="Rodolfo Keesey" userId="2b423f4aa280b212" providerId="LiveId" clId="{726A380E-2A52-418C-B679-C2DFC8B90226}" dt="2021-09-30T19:33:05.298" v="1683" actId="478"/>
          <ac:cxnSpMkLst>
            <pc:docMk/>
            <pc:sldMk cId="2153505687" sldId="270"/>
            <ac:cxnSpMk id="85" creationId="{017C0783-A267-4F62-A55D-F9E3A85F32B6}"/>
          </ac:cxnSpMkLst>
        </pc:cxnChg>
        <pc:cxnChg chg="del">
          <ac:chgData name="Rodolfo Keesey" userId="2b423f4aa280b212" providerId="LiveId" clId="{726A380E-2A52-418C-B679-C2DFC8B90226}" dt="2021-09-30T19:33:05.298" v="1683" actId="478"/>
          <ac:cxnSpMkLst>
            <pc:docMk/>
            <pc:sldMk cId="2153505687" sldId="270"/>
            <ac:cxnSpMk id="86" creationId="{5B3B15BA-BAD1-4E05-9296-3EE03D536CAD}"/>
          </ac:cxnSpMkLst>
        </pc:cxnChg>
        <pc:cxnChg chg="add mod">
          <ac:chgData name="Rodolfo Keesey" userId="2b423f4aa280b212" providerId="LiveId" clId="{726A380E-2A52-418C-B679-C2DFC8B90226}" dt="2021-09-30T21:42:18.105" v="2019" actId="14100"/>
          <ac:cxnSpMkLst>
            <pc:docMk/>
            <pc:sldMk cId="2153505687" sldId="270"/>
            <ac:cxnSpMk id="89" creationId="{6E0CDE02-08F2-4967-8819-54B1459EF324}"/>
          </ac:cxnSpMkLst>
        </pc:cxnChg>
        <pc:cxnChg chg="del">
          <ac:chgData name="Rodolfo Keesey" userId="2b423f4aa280b212" providerId="LiveId" clId="{726A380E-2A52-418C-B679-C2DFC8B90226}" dt="2021-09-30T19:33:05.298" v="1683" actId="478"/>
          <ac:cxnSpMkLst>
            <pc:docMk/>
            <pc:sldMk cId="2153505687" sldId="270"/>
            <ac:cxnSpMk id="91" creationId="{01480F1C-FB1E-4866-BC32-A289A35D1210}"/>
          </ac:cxnSpMkLst>
        </pc:cxnChg>
        <pc:cxnChg chg="del">
          <ac:chgData name="Rodolfo Keesey" userId="2b423f4aa280b212" providerId="LiveId" clId="{726A380E-2A52-418C-B679-C2DFC8B90226}" dt="2021-09-30T19:33:05.298" v="1683" actId="478"/>
          <ac:cxnSpMkLst>
            <pc:docMk/>
            <pc:sldMk cId="2153505687" sldId="270"/>
            <ac:cxnSpMk id="97" creationId="{85399E65-F5BD-44B3-89E7-5AD67766393A}"/>
          </ac:cxnSpMkLst>
        </pc:cxnChg>
        <pc:cxnChg chg="del">
          <ac:chgData name="Rodolfo Keesey" userId="2b423f4aa280b212" providerId="LiveId" clId="{726A380E-2A52-418C-B679-C2DFC8B90226}" dt="2021-09-30T19:33:05.298" v="1683" actId="478"/>
          <ac:cxnSpMkLst>
            <pc:docMk/>
            <pc:sldMk cId="2153505687" sldId="270"/>
            <ac:cxnSpMk id="106" creationId="{33ECE2B6-12DE-4F64-A93B-EF999FBB4599}"/>
          </ac:cxnSpMkLst>
        </pc:cxnChg>
        <pc:cxnChg chg="del">
          <ac:chgData name="Rodolfo Keesey" userId="2b423f4aa280b212" providerId="LiveId" clId="{726A380E-2A52-418C-B679-C2DFC8B90226}" dt="2021-09-30T19:33:05.298" v="1683" actId="478"/>
          <ac:cxnSpMkLst>
            <pc:docMk/>
            <pc:sldMk cId="2153505687" sldId="270"/>
            <ac:cxnSpMk id="110" creationId="{D3E7C02F-7F37-483C-AC9F-9EFA395DBD54}"/>
          </ac:cxnSpMkLst>
        </pc:cxnChg>
      </pc:sldChg>
      <pc:sldChg chg="addSp delSp modSp add mod">
        <pc:chgData name="Rodolfo Keesey" userId="2b423f4aa280b212" providerId="LiveId" clId="{726A380E-2A52-418C-B679-C2DFC8B90226}" dt="2021-10-01T19:32:09.309" v="7305" actId="313"/>
        <pc:sldMkLst>
          <pc:docMk/>
          <pc:sldMk cId="671380347" sldId="271"/>
        </pc:sldMkLst>
        <pc:spChg chg="add del">
          <ac:chgData name="Rodolfo Keesey" userId="2b423f4aa280b212" providerId="LiveId" clId="{726A380E-2A52-418C-B679-C2DFC8B90226}" dt="2021-10-01T15:46:52.411" v="2856" actId="478"/>
          <ac:spMkLst>
            <pc:docMk/>
            <pc:sldMk cId="671380347" sldId="271"/>
            <ac:spMk id="77" creationId="{6A52A92C-56F9-4CB1-8648-D0632CA4E396}"/>
          </ac:spMkLst>
        </pc:spChg>
        <pc:spChg chg="add mod">
          <ac:chgData name="Rodolfo Keesey" userId="2b423f4aa280b212" providerId="LiveId" clId="{726A380E-2A52-418C-B679-C2DFC8B90226}" dt="2021-10-01T15:50:18.038" v="3142" actId="1076"/>
          <ac:spMkLst>
            <pc:docMk/>
            <pc:sldMk cId="671380347" sldId="271"/>
            <ac:spMk id="141" creationId="{7515060B-70A7-4B02-80DD-FEB651FCBC64}"/>
          </ac:spMkLst>
        </pc:spChg>
        <pc:spChg chg="add mod">
          <ac:chgData name="Rodolfo Keesey" userId="2b423f4aa280b212" providerId="LiveId" clId="{726A380E-2A52-418C-B679-C2DFC8B90226}" dt="2021-10-01T18:13:23.704" v="5578" actId="1076"/>
          <ac:spMkLst>
            <pc:docMk/>
            <pc:sldMk cId="671380347" sldId="271"/>
            <ac:spMk id="143" creationId="{E5B3E0B7-2F46-463F-A3B3-949D6B1986F0}"/>
          </ac:spMkLst>
        </pc:spChg>
        <pc:spChg chg="add mod">
          <ac:chgData name="Rodolfo Keesey" userId="2b423f4aa280b212" providerId="LiveId" clId="{726A380E-2A52-418C-B679-C2DFC8B90226}" dt="2021-10-01T19:32:09.309" v="7305" actId="313"/>
          <ac:spMkLst>
            <pc:docMk/>
            <pc:sldMk cId="671380347" sldId="271"/>
            <ac:spMk id="146" creationId="{21D8C3B7-BC3E-4CF0-B729-2062D3F0E144}"/>
          </ac:spMkLst>
        </pc:spChg>
        <pc:spChg chg="add mod">
          <ac:chgData name="Rodolfo Keesey" userId="2b423f4aa280b212" providerId="LiveId" clId="{726A380E-2A52-418C-B679-C2DFC8B90226}" dt="2021-10-01T18:14:10.684" v="5593" actId="15"/>
          <ac:spMkLst>
            <pc:docMk/>
            <pc:sldMk cId="671380347" sldId="271"/>
            <ac:spMk id="148" creationId="{B2986AE0-6A55-4105-96A0-479C9A1F2AA1}"/>
          </ac:spMkLst>
        </pc:spChg>
        <pc:spChg chg="add del mod">
          <ac:chgData name="Rodolfo Keesey" userId="2b423f4aa280b212" providerId="LiveId" clId="{726A380E-2A52-418C-B679-C2DFC8B90226}" dt="2021-10-01T16:15:19.575" v="4842"/>
          <ac:spMkLst>
            <pc:docMk/>
            <pc:sldMk cId="671380347" sldId="271"/>
            <ac:spMk id="151" creationId="{B96AB594-0DF3-423E-856E-F44487FAC8D3}"/>
          </ac:spMkLst>
        </pc:spChg>
        <pc:spChg chg="add del mod">
          <ac:chgData name="Rodolfo Keesey" userId="2b423f4aa280b212" providerId="LiveId" clId="{726A380E-2A52-418C-B679-C2DFC8B90226}" dt="2021-10-01T16:15:18.576" v="4840"/>
          <ac:spMkLst>
            <pc:docMk/>
            <pc:sldMk cId="671380347" sldId="271"/>
            <ac:spMk id="153" creationId="{800B246F-001D-47CE-A9D3-120B4E51AC46}"/>
          </ac:spMkLst>
        </pc:spChg>
        <pc:spChg chg="add del mod">
          <ac:chgData name="Rodolfo Keesey" userId="2b423f4aa280b212" providerId="LiveId" clId="{726A380E-2A52-418C-B679-C2DFC8B90226}" dt="2021-10-01T18:06:21.897" v="5191" actId="21"/>
          <ac:spMkLst>
            <pc:docMk/>
            <pc:sldMk cId="671380347" sldId="271"/>
            <ac:spMk id="176" creationId="{E3ABF04D-5D37-4A02-88D9-99FE5D2643A1}"/>
          </ac:spMkLst>
        </pc:spChg>
        <pc:spChg chg="add mod">
          <ac:chgData name="Rodolfo Keesey" userId="2b423f4aa280b212" providerId="LiveId" clId="{726A380E-2A52-418C-B679-C2DFC8B90226}" dt="2021-10-01T18:13:47.410" v="5587" actId="15"/>
          <ac:spMkLst>
            <pc:docMk/>
            <pc:sldMk cId="671380347" sldId="271"/>
            <ac:spMk id="177" creationId="{E9317B55-49F2-4879-A889-7F3E3B306578}"/>
          </ac:spMkLst>
        </pc:spChg>
        <pc:spChg chg="add mod">
          <ac:chgData name="Rodolfo Keesey" userId="2b423f4aa280b212" providerId="LiveId" clId="{726A380E-2A52-418C-B679-C2DFC8B90226}" dt="2021-10-01T18:13:20.065" v="5577" actId="20577"/>
          <ac:spMkLst>
            <pc:docMk/>
            <pc:sldMk cId="671380347" sldId="271"/>
            <ac:spMk id="178" creationId="{08A0BA12-ECDC-4709-AA2C-A9F0B50CDD46}"/>
          </ac:spMkLst>
        </pc:spChg>
        <pc:spChg chg="add mod">
          <ac:chgData name="Rodolfo Keesey" userId="2b423f4aa280b212" providerId="LiveId" clId="{726A380E-2A52-418C-B679-C2DFC8B90226}" dt="2021-10-01T18:13:40.671" v="5585" actId="1076"/>
          <ac:spMkLst>
            <pc:docMk/>
            <pc:sldMk cId="671380347" sldId="271"/>
            <ac:spMk id="179" creationId="{36038AD2-14C9-429E-8325-30F380214A77}"/>
          </ac:spMkLst>
        </pc:spChg>
        <pc:spChg chg="add del mod">
          <ac:chgData name="Rodolfo Keesey" userId="2b423f4aa280b212" providerId="LiveId" clId="{726A380E-2A52-418C-B679-C2DFC8B90226}" dt="2021-10-01T18:39:26.250" v="7300" actId="1076"/>
          <ac:spMkLst>
            <pc:docMk/>
            <pc:sldMk cId="671380347" sldId="271"/>
            <ac:spMk id="246" creationId="{3B8D9BDA-738B-46DC-994A-3D79BD8EC9A8}"/>
          </ac:spMkLst>
        </pc:spChg>
        <pc:spChg chg="add del mod">
          <ac:chgData name="Rodolfo Keesey" userId="2b423f4aa280b212" providerId="LiveId" clId="{726A380E-2A52-418C-B679-C2DFC8B90226}" dt="2021-10-01T15:50:13.202" v="3141" actId="1076"/>
          <ac:spMkLst>
            <pc:docMk/>
            <pc:sldMk cId="671380347" sldId="271"/>
            <ac:spMk id="247" creationId="{CC3B17BE-8774-41AF-A069-F70C49363873}"/>
          </ac:spMkLst>
        </pc:spChg>
        <pc:spChg chg="add del">
          <ac:chgData name="Rodolfo Keesey" userId="2b423f4aa280b212" providerId="LiveId" clId="{726A380E-2A52-418C-B679-C2DFC8B90226}" dt="2021-10-01T15:47:06.836" v="2860" actId="478"/>
          <ac:spMkLst>
            <pc:docMk/>
            <pc:sldMk cId="671380347" sldId="271"/>
            <ac:spMk id="248" creationId="{F1CB3D12-2388-468B-BD3F-BE2572E14912}"/>
          </ac:spMkLst>
        </pc:spChg>
        <pc:spChg chg="add del">
          <ac:chgData name="Rodolfo Keesey" userId="2b423f4aa280b212" providerId="LiveId" clId="{726A380E-2A52-418C-B679-C2DFC8B90226}" dt="2021-10-01T15:47:08.738" v="2861" actId="478"/>
          <ac:spMkLst>
            <pc:docMk/>
            <pc:sldMk cId="671380347" sldId="271"/>
            <ac:spMk id="249" creationId="{8F96E70E-E1B8-4094-BE0E-79284BC05561}"/>
          </ac:spMkLst>
        </pc:spChg>
        <pc:spChg chg="add del">
          <ac:chgData name="Rodolfo Keesey" userId="2b423f4aa280b212" providerId="LiveId" clId="{726A380E-2A52-418C-B679-C2DFC8B90226}" dt="2021-10-01T15:47:15.610" v="2863" actId="478"/>
          <ac:spMkLst>
            <pc:docMk/>
            <pc:sldMk cId="671380347" sldId="271"/>
            <ac:spMk id="250" creationId="{CB0C7CDB-FA4F-44D1-AED5-4EE6B0FA0769}"/>
          </ac:spMkLst>
        </pc:spChg>
        <pc:spChg chg="add del">
          <ac:chgData name="Rodolfo Keesey" userId="2b423f4aa280b212" providerId="LiveId" clId="{726A380E-2A52-418C-B679-C2DFC8B90226}" dt="2021-10-01T15:47:17.962" v="2864" actId="478"/>
          <ac:spMkLst>
            <pc:docMk/>
            <pc:sldMk cId="671380347" sldId="271"/>
            <ac:spMk id="251" creationId="{66EEA068-7483-44D1-9033-7047B65BC20A}"/>
          </ac:spMkLst>
        </pc:spChg>
        <pc:grpChg chg="add del">
          <ac:chgData name="Rodolfo Keesey" userId="2b423f4aa280b212" providerId="LiveId" clId="{726A380E-2A52-418C-B679-C2DFC8B90226}" dt="2021-10-01T15:46:57.522" v="2857" actId="478"/>
          <ac:grpSpMkLst>
            <pc:docMk/>
            <pc:sldMk cId="671380347" sldId="271"/>
            <ac:grpSpMk id="22" creationId="{CEE5D555-18E6-4E21-8746-7B695122F741}"/>
          </ac:grpSpMkLst>
        </pc:grpChg>
        <pc:grpChg chg="add del">
          <ac:chgData name="Rodolfo Keesey" userId="2b423f4aa280b212" providerId="LiveId" clId="{726A380E-2A52-418C-B679-C2DFC8B90226}" dt="2021-10-01T15:47:23.402" v="2868" actId="478"/>
          <ac:grpSpMkLst>
            <pc:docMk/>
            <pc:sldMk cId="671380347" sldId="271"/>
            <ac:grpSpMk id="82" creationId="{232AD560-235D-4E63-A5F0-4652C838E2AD}"/>
          </ac:grpSpMkLst>
        </pc:grpChg>
        <pc:grpChg chg="add del">
          <ac:chgData name="Rodolfo Keesey" userId="2b423f4aa280b212" providerId="LiveId" clId="{726A380E-2A52-418C-B679-C2DFC8B90226}" dt="2021-10-01T15:47:23.402" v="2868" actId="478"/>
          <ac:grpSpMkLst>
            <pc:docMk/>
            <pc:sldMk cId="671380347" sldId="271"/>
            <ac:grpSpMk id="86" creationId="{7977ABE0-B30E-4174-9552-CE4EF8630DDD}"/>
          </ac:grpSpMkLst>
        </pc:grpChg>
        <pc:grpChg chg="add del">
          <ac:chgData name="Rodolfo Keesey" userId="2b423f4aa280b212" providerId="LiveId" clId="{726A380E-2A52-418C-B679-C2DFC8B90226}" dt="2021-10-01T15:47:23.402" v="2868" actId="478"/>
          <ac:grpSpMkLst>
            <pc:docMk/>
            <pc:sldMk cId="671380347" sldId="271"/>
            <ac:grpSpMk id="91" creationId="{39D9FDDD-939D-4537-B3CD-54584D674E6B}"/>
          </ac:grpSpMkLst>
        </pc:grpChg>
        <pc:grpChg chg="add del">
          <ac:chgData name="Rodolfo Keesey" userId="2b423f4aa280b212" providerId="LiveId" clId="{726A380E-2A52-418C-B679-C2DFC8B90226}" dt="2021-10-01T15:47:23.402" v="2868" actId="478"/>
          <ac:grpSpMkLst>
            <pc:docMk/>
            <pc:sldMk cId="671380347" sldId="271"/>
            <ac:grpSpMk id="95" creationId="{8F0926C2-7F2B-472B-97E6-7FD620F2EA94}"/>
          </ac:grpSpMkLst>
        </pc:grpChg>
        <pc:grpChg chg="add del">
          <ac:chgData name="Rodolfo Keesey" userId="2b423f4aa280b212" providerId="LiveId" clId="{726A380E-2A52-418C-B679-C2DFC8B90226}" dt="2021-10-01T15:46:57.522" v="2857" actId="478"/>
          <ac:grpSpMkLst>
            <pc:docMk/>
            <pc:sldMk cId="671380347" sldId="271"/>
            <ac:grpSpMk id="108" creationId="{E06F5944-4FEB-4112-ABDB-54506309A234}"/>
          </ac:grpSpMkLst>
        </pc:grpChg>
        <pc:grpChg chg="add del">
          <ac:chgData name="Rodolfo Keesey" userId="2b423f4aa280b212" providerId="LiveId" clId="{726A380E-2A52-418C-B679-C2DFC8B90226}" dt="2021-10-01T15:46:57.522" v="2857" actId="478"/>
          <ac:grpSpMkLst>
            <pc:docMk/>
            <pc:sldMk cId="671380347" sldId="271"/>
            <ac:grpSpMk id="116" creationId="{B1812DCC-FF71-4FDF-8388-B6E72C41EB1B}"/>
          </ac:grpSpMkLst>
        </pc:grpChg>
        <pc:grpChg chg="add del">
          <ac:chgData name="Rodolfo Keesey" userId="2b423f4aa280b212" providerId="LiveId" clId="{726A380E-2A52-418C-B679-C2DFC8B90226}" dt="2021-10-01T15:46:57.522" v="2857" actId="478"/>
          <ac:grpSpMkLst>
            <pc:docMk/>
            <pc:sldMk cId="671380347" sldId="271"/>
            <ac:grpSpMk id="126" creationId="{C59C7552-BCE8-4D64-A096-9543133D66FB}"/>
          </ac:grpSpMkLst>
        </pc:grpChg>
        <pc:grpChg chg="add del">
          <ac:chgData name="Rodolfo Keesey" userId="2b423f4aa280b212" providerId="LiveId" clId="{726A380E-2A52-418C-B679-C2DFC8B90226}" dt="2021-10-01T15:46:57.522" v="2857" actId="478"/>
          <ac:grpSpMkLst>
            <pc:docMk/>
            <pc:sldMk cId="671380347" sldId="271"/>
            <ac:grpSpMk id="137" creationId="{B2C170D0-D2B1-486F-A2EF-66E792F00CC5}"/>
          </ac:grpSpMkLst>
        </pc:grpChg>
        <pc:grpChg chg="add del">
          <ac:chgData name="Rodolfo Keesey" userId="2b423f4aa280b212" providerId="LiveId" clId="{726A380E-2A52-418C-B679-C2DFC8B90226}" dt="2021-10-01T15:46:57.522" v="2857" actId="478"/>
          <ac:grpSpMkLst>
            <pc:docMk/>
            <pc:sldMk cId="671380347" sldId="271"/>
            <ac:grpSpMk id="142" creationId="{5D86E6FD-D6C3-4258-A737-B158D88555EB}"/>
          </ac:grpSpMkLst>
        </pc:grpChg>
        <pc:grpChg chg="add del">
          <ac:chgData name="Rodolfo Keesey" userId="2b423f4aa280b212" providerId="LiveId" clId="{726A380E-2A52-418C-B679-C2DFC8B90226}" dt="2021-10-01T15:46:57.522" v="2857" actId="478"/>
          <ac:grpSpMkLst>
            <pc:docMk/>
            <pc:sldMk cId="671380347" sldId="271"/>
            <ac:grpSpMk id="147" creationId="{91A64C31-2D66-465A-94F5-33829FA07416}"/>
          </ac:grpSpMkLst>
        </pc:grpChg>
        <pc:grpChg chg="add del">
          <ac:chgData name="Rodolfo Keesey" userId="2b423f4aa280b212" providerId="LiveId" clId="{726A380E-2A52-418C-B679-C2DFC8B90226}" dt="2021-10-01T15:46:57.522" v="2857" actId="478"/>
          <ac:grpSpMkLst>
            <pc:docMk/>
            <pc:sldMk cId="671380347" sldId="271"/>
            <ac:grpSpMk id="152" creationId="{B945DE5E-94C0-4C26-BC77-817F643DACAA}"/>
          </ac:grpSpMkLst>
        </pc:grpChg>
        <pc:grpChg chg="add del">
          <ac:chgData name="Rodolfo Keesey" userId="2b423f4aa280b212" providerId="LiveId" clId="{726A380E-2A52-418C-B679-C2DFC8B90226}" dt="2021-10-01T15:46:57.522" v="2857" actId="478"/>
          <ac:grpSpMkLst>
            <pc:docMk/>
            <pc:sldMk cId="671380347" sldId="271"/>
            <ac:grpSpMk id="156" creationId="{C8386E93-5B95-415E-8B20-4996C571CFAB}"/>
          </ac:grpSpMkLst>
        </pc:grpChg>
        <pc:grpChg chg="add del">
          <ac:chgData name="Rodolfo Keesey" userId="2b423f4aa280b212" providerId="LiveId" clId="{726A380E-2A52-418C-B679-C2DFC8B90226}" dt="2021-10-01T15:46:57.522" v="2857" actId="478"/>
          <ac:grpSpMkLst>
            <pc:docMk/>
            <pc:sldMk cId="671380347" sldId="271"/>
            <ac:grpSpMk id="161" creationId="{4C18090D-C0D7-4F4D-918B-55C9A5211A9D}"/>
          </ac:grpSpMkLst>
        </pc:grpChg>
        <pc:grpChg chg="add del">
          <ac:chgData name="Rodolfo Keesey" userId="2b423f4aa280b212" providerId="LiveId" clId="{726A380E-2A52-418C-B679-C2DFC8B90226}" dt="2021-10-01T15:46:57.522" v="2857" actId="478"/>
          <ac:grpSpMkLst>
            <pc:docMk/>
            <pc:sldMk cId="671380347" sldId="271"/>
            <ac:grpSpMk id="166" creationId="{FF3C7DA9-3631-48DE-A703-C16B8D6D2552}"/>
          </ac:grpSpMkLst>
        </pc:grpChg>
        <pc:grpChg chg="add del">
          <ac:chgData name="Rodolfo Keesey" userId="2b423f4aa280b212" providerId="LiveId" clId="{726A380E-2A52-418C-B679-C2DFC8B90226}" dt="2021-10-01T15:46:57.522" v="2857" actId="478"/>
          <ac:grpSpMkLst>
            <pc:docMk/>
            <pc:sldMk cId="671380347" sldId="271"/>
            <ac:grpSpMk id="171" creationId="{B83518E7-4369-404B-81A3-E92720C58B3A}"/>
          </ac:grpSpMkLst>
        </pc:grpChg>
        <pc:grpChg chg="add del">
          <ac:chgData name="Rodolfo Keesey" userId="2b423f4aa280b212" providerId="LiveId" clId="{726A380E-2A52-418C-B679-C2DFC8B90226}" dt="2021-10-01T15:46:52.411" v="2856" actId="478"/>
          <ac:grpSpMkLst>
            <pc:docMk/>
            <pc:sldMk cId="671380347" sldId="271"/>
            <ac:grpSpMk id="192" creationId="{143F5282-4F17-40B6-B89B-2BBB51B4A5FA}"/>
          </ac:grpSpMkLst>
        </pc:grpChg>
        <pc:grpChg chg="add del">
          <ac:chgData name="Rodolfo Keesey" userId="2b423f4aa280b212" providerId="LiveId" clId="{726A380E-2A52-418C-B679-C2DFC8B90226}" dt="2021-10-01T15:46:52.411" v="2856" actId="478"/>
          <ac:grpSpMkLst>
            <pc:docMk/>
            <pc:sldMk cId="671380347" sldId="271"/>
            <ac:grpSpMk id="197" creationId="{75F9BBC0-1CE4-42DE-8DCD-432A9BEAC99F}"/>
          </ac:grpSpMkLst>
        </pc:grpChg>
        <pc:grpChg chg="add del">
          <ac:chgData name="Rodolfo Keesey" userId="2b423f4aa280b212" providerId="LiveId" clId="{726A380E-2A52-418C-B679-C2DFC8B90226}" dt="2021-10-01T15:47:13.355" v="2862" actId="478"/>
          <ac:grpSpMkLst>
            <pc:docMk/>
            <pc:sldMk cId="671380347" sldId="271"/>
            <ac:grpSpMk id="225" creationId="{39524564-F840-41FF-91D9-BCB6F83C72CF}"/>
          </ac:grpSpMkLst>
        </pc:grpChg>
        <pc:grpChg chg="add del">
          <ac:chgData name="Rodolfo Keesey" userId="2b423f4aa280b212" providerId="LiveId" clId="{726A380E-2A52-418C-B679-C2DFC8B90226}" dt="2021-10-01T15:47:13.355" v="2862" actId="478"/>
          <ac:grpSpMkLst>
            <pc:docMk/>
            <pc:sldMk cId="671380347" sldId="271"/>
            <ac:grpSpMk id="230" creationId="{8488E688-DA87-4D08-9F6F-A63C4BAC8E81}"/>
          </ac:grpSpMkLst>
        </pc:grpChg>
        <pc:grpChg chg="add del">
          <ac:chgData name="Rodolfo Keesey" userId="2b423f4aa280b212" providerId="LiveId" clId="{726A380E-2A52-418C-B679-C2DFC8B90226}" dt="2021-10-01T15:47:13.355" v="2862" actId="478"/>
          <ac:grpSpMkLst>
            <pc:docMk/>
            <pc:sldMk cId="671380347" sldId="271"/>
            <ac:grpSpMk id="239" creationId="{C0C7C8B3-503F-42D1-91FB-EAA33E60C0D8}"/>
          </ac:grpSpMkLst>
        </pc:grpChg>
        <pc:grpChg chg="add del">
          <ac:chgData name="Rodolfo Keesey" userId="2b423f4aa280b212" providerId="LiveId" clId="{726A380E-2A52-418C-B679-C2DFC8B90226}" dt="2021-10-01T15:47:13.355" v="2862" actId="478"/>
          <ac:grpSpMkLst>
            <pc:docMk/>
            <pc:sldMk cId="671380347" sldId="271"/>
            <ac:grpSpMk id="242" creationId="{5CB48467-D940-4648-994F-F8FF9EFF4C6B}"/>
          </ac:grpSpMkLst>
        </pc:grpChg>
        <pc:picChg chg="add del">
          <ac:chgData name="Rodolfo Keesey" userId="2b423f4aa280b212" providerId="LiveId" clId="{726A380E-2A52-418C-B679-C2DFC8B90226}" dt="2021-10-01T15:46:52.411" v="2856" actId="478"/>
          <ac:picMkLst>
            <pc:docMk/>
            <pc:sldMk cId="671380347" sldId="271"/>
            <ac:picMk id="2" creationId="{07C44C4C-5E2A-4FB2-B1A8-1E2605E0B9DC}"/>
          </ac:picMkLst>
        </pc:picChg>
        <pc:picChg chg="add del">
          <ac:chgData name="Rodolfo Keesey" userId="2b423f4aa280b212" providerId="LiveId" clId="{726A380E-2A52-418C-B679-C2DFC8B90226}" dt="2021-10-01T15:46:57.522" v="2857" actId="478"/>
          <ac:picMkLst>
            <pc:docMk/>
            <pc:sldMk cId="671380347" sldId="271"/>
            <ac:picMk id="3" creationId="{056B0ECC-B79F-4E4B-8B61-FEA83FFB1EE0}"/>
          </ac:picMkLst>
        </pc:picChg>
        <pc:picChg chg="add del">
          <ac:chgData name="Rodolfo Keesey" userId="2b423f4aa280b212" providerId="LiveId" clId="{726A380E-2A52-418C-B679-C2DFC8B90226}" dt="2021-10-01T15:47:23.402" v="2868" actId="478"/>
          <ac:picMkLst>
            <pc:docMk/>
            <pc:sldMk cId="671380347" sldId="271"/>
            <ac:picMk id="4" creationId="{45E694E4-BD2F-4962-8C22-29CB78A2046A}"/>
          </ac:picMkLst>
        </pc:picChg>
        <pc:picChg chg="add del mod">
          <ac:chgData name="Rodolfo Keesey" userId="2b423f4aa280b212" providerId="LiveId" clId="{726A380E-2A52-418C-B679-C2DFC8B90226}" dt="2021-10-01T18:13:31.511" v="5582" actId="1076"/>
          <ac:picMkLst>
            <pc:docMk/>
            <pc:sldMk cId="671380347" sldId="271"/>
            <ac:picMk id="5" creationId="{3D668783-B19C-48B6-9556-75B1B38F8ACC}"/>
          </ac:picMkLst>
        </pc:picChg>
        <pc:picChg chg="add del">
          <ac:chgData name="Rodolfo Keesey" userId="2b423f4aa280b212" providerId="LiveId" clId="{726A380E-2A52-418C-B679-C2DFC8B90226}" dt="2021-10-01T15:46:57.522" v="2857" actId="478"/>
          <ac:picMkLst>
            <pc:docMk/>
            <pc:sldMk cId="671380347" sldId="271"/>
            <ac:picMk id="6" creationId="{75EB3617-65EA-49F3-AD85-191E5E0E146D}"/>
          </ac:picMkLst>
        </pc:picChg>
        <pc:picChg chg="add mod modCrop">
          <ac:chgData name="Rodolfo Keesey" userId="2b423f4aa280b212" providerId="LiveId" clId="{726A380E-2A52-418C-B679-C2DFC8B90226}" dt="2021-10-01T15:52:32.548" v="3152" actId="1076"/>
          <ac:picMkLst>
            <pc:docMk/>
            <pc:sldMk cId="671380347" sldId="271"/>
            <ac:picMk id="7" creationId="{D97D3536-7C80-42A9-8999-3A551ABC11B1}"/>
          </ac:picMkLst>
        </pc:picChg>
        <pc:picChg chg="add mod modCrop">
          <ac:chgData name="Rodolfo Keesey" userId="2b423f4aa280b212" providerId="LiveId" clId="{726A380E-2A52-418C-B679-C2DFC8B90226}" dt="2021-10-01T18:14:17.168" v="5595" actId="1076"/>
          <ac:picMkLst>
            <pc:docMk/>
            <pc:sldMk cId="671380347" sldId="271"/>
            <ac:picMk id="8" creationId="{38579CF2-E5C9-45A9-A5F6-F2CA51F07C3E}"/>
          </ac:picMkLst>
        </pc:picChg>
        <pc:picChg chg="add mod modCrop">
          <ac:chgData name="Rodolfo Keesey" userId="2b423f4aa280b212" providerId="LiveId" clId="{726A380E-2A52-418C-B679-C2DFC8B90226}" dt="2021-10-01T18:14:23.321" v="5596" actId="1076"/>
          <ac:picMkLst>
            <pc:docMk/>
            <pc:sldMk cId="671380347" sldId="271"/>
            <ac:picMk id="9" creationId="{EF5C36C5-3087-4C10-A0F6-D74FEE42F47F}"/>
          </ac:picMkLst>
        </pc:picChg>
        <pc:picChg chg="add del">
          <ac:chgData name="Rodolfo Keesey" userId="2b423f4aa280b212" providerId="LiveId" clId="{726A380E-2A52-418C-B679-C2DFC8B90226}" dt="2021-10-01T15:47:20.162" v="2867" actId="478"/>
          <ac:picMkLst>
            <pc:docMk/>
            <pc:sldMk cId="671380347" sldId="271"/>
            <ac:picMk id="10" creationId="{E503B57C-6531-4485-A93F-C2F4211DC987}"/>
          </ac:picMkLst>
        </pc:picChg>
        <pc:picChg chg="add del mod modCrop">
          <ac:chgData name="Rodolfo Keesey" userId="2b423f4aa280b212" providerId="LiveId" clId="{726A380E-2A52-418C-B679-C2DFC8B90226}" dt="2021-10-01T18:09:34.108" v="5311" actId="478"/>
          <ac:picMkLst>
            <pc:docMk/>
            <pc:sldMk cId="671380347" sldId="271"/>
            <ac:picMk id="11" creationId="{5F218B26-F79D-430C-A4E0-1847D762B0BD}"/>
          </ac:picMkLst>
        </pc:picChg>
        <pc:picChg chg="add mod modCrop">
          <ac:chgData name="Rodolfo Keesey" userId="2b423f4aa280b212" providerId="LiveId" clId="{726A380E-2A52-418C-B679-C2DFC8B90226}" dt="2021-10-01T18:13:54.581" v="5588" actId="1076"/>
          <ac:picMkLst>
            <pc:docMk/>
            <pc:sldMk cId="671380347" sldId="271"/>
            <ac:picMk id="12" creationId="{D763871C-8E9E-456F-9ACA-063B8581932B}"/>
          </ac:picMkLst>
        </pc:picChg>
        <pc:picChg chg="add del">
          <ac:chgData name="Rodolfo Keesey" userId="2b423f4aa280b212" providerId="LiveId" clId="{726A380E-2A52-418C-B679-C2DFC8B90226}" dt="2021-10-01T15:46:57.522" v="2857" actId="478"/>
          <ac:picMkLst>
            <pc:docMk/>
            <pc:sldMk cId="671380347" sldId="271"/>
            <ac:picMk id="73" creationId="{4C3A84FF-F406-4352-98D1-75C98B99041C}"/>
          </ac:picMkLst>
        </pc:picChg>
        <pc:picChg chg="add del">
          <ac:chgData name="Rodolfo Keesey" userId="2b423f4aa280b212" providerId="LiveId" clId="{726A380E-2A52-418C-B679-C2DFC8B90226}" dt="2021-10-01T15:46:57.522" v="2857" actId="478"/>
          <ac:picMkLst>
            <pc:docMk/>
            <pc:sldMk cId="671380347" sldId="271"/>
            <ac:picMk id="79" creationId="{C307F2A6-6ACC-491F-AFBB-F3F2BF8FB374}"/>
          </ac:picMkLst>
        </pc:picChg>
        <pc:picChg chg="add del">
          <ac:chgData name="Rodolfo Keesey" userId="2b423f4aa280b212" providerId="LiveId" clId="{726A380E-2A52-418C-B679-C2DFC8B90226}" dt="2021-10-01T15:47:23.402" v="2868" actId="478"/>
          <ac:picMkLst>
            <pc:docMk/>
            <pc:sldMk cId="671380347" sldId="271"/>
            <ac:picMk id="89" creationId="{CA2D87BF-C761-4770-A1B1-6F60966316A5}"/>
          </ac:picMkLst>
        </pc:picChg>
        <pc:picChg chg="add del">
          <ac:chgData name="Rodolfo Keesey" userId="2b423f4aa280b212" providerId="LiveId" clId="{726A380E-2A52-418C-B679-C2DFC8B90226}" dt="2021-10-01T15:47:18.650" v="2865" actId="478"/>
          <ac:picMkLst>
            <pc:docMk/>
            <pc:sldMk cId="671380347" sldId="271"/>
            <ac:picMk id="90" creationId="{80D56B1E-886B-4EDA-88A7-7F4F9F2D44BA}"/>
          </ac:picMkLst>
        </pc:picChg>
        <pc:picChg chg="add del">
          <ac:chgData name="Rodolfo Keesey" userId="2b423f4aa280b212" providerId="LiveId" clId="{726A380E-2A52-418C-B679-C2DFC8B90226}" dt="2021-10-01T15:47:23.402" v="2868" actId="478"/>
          <ac:picMkLst>
            <pc:docMk/>
            <pc:sldMk cId="671380347" sldId="271"/>
            <ac:picMk id="94" creationId="{AD4500C9-F8EC-41B7-ADC6-622333B0F628}"/>
          </ac:picMkLst>
        </pc:picChg>
        <pc:picChg chg="add del">
          <ac:chgData name="Rodolfo Keesey" userId="2b423f4aa280b212" providerId="LiveId" clId="{726A380E-2A52-418C-B679-C2DFC8B90226}" dt="2021-10-01T15:47:23.402" v="2868" actId="478"/>
          <ac:picMkLst>
            <pc:docMk/>
            <pc:sldMk cId="671380347" sldId="271"/>
            <ac:picMk id="98" creationId="{01F55D4F-7745-440F-B969-41A3C471E156}"/>
          </ac:picMkLst>
        </pc:picChg>
        <pc:picChg chg="add del">
          <ac:chgData name="Rodolfo Keesey" userId="2b423f4aa280b212" providerId="LiveId" clId="{726A380E-2A52-418C-B679-C2DFC8B90226}" dt="2021-10-01T15:47:25.050" v="2870" actId="478"/>
          <ac:picMkLst>
            <pc:docMk/>
            <pc:sldMk cId="671380347" sldId="271"/>
            <ac:picMk id="138" creationId="{E6F9A3E2-BE82-4008-8085-846F3719C744}"/>
          </ac:picMkLst>
        </pc:picChg>
        <pc:picChg chg="add del">
          <ac:chgData name="Rodolfo Keesey" userId="2b423f4aa280b212" providerId="LiveId" clId="{726A380E-2A52-418C-B679-C2DFC8B90226}" dt="2021-10-01T15:47:13.355" v="2862" actId="478"/>
          <ac:picMkLst>
            <pc:docMk/>
            <pc:sldMk cId="671380347" sldId="271"/>
            <ac:picMk id="220" creationId="{D05E4C6E-6DB1-4BEA-BE35-7CCAF7FB2294}"/>
          </ac:picMkLst>
        </pc:picChg>
        <pc:picChg chg="add del">
          <ac:chgData name="Rodolfo Keesey" userId="2b423f4aa280b212" providerId="LiveId" clId="{726A380E-2A52-418C-B679-C2DFC8B90226}" dt="2021-10-01T15:47:13.355" v="2862" actId="478"/>
          <ac:picMkLst>
            <pc:docMk/>
            <pc:sldMk cId="671380347" sldId="271"/>
            <ac:picMk id="221" creationId="{DB872B34-7031-47E4-9A76-FA7931B2243A}"/>
          </ac:picMkLst>
        </pc:picChg>
        <pc:picChg chg="add del">
          <ac:chgData name="Rodolfo Keesey" userId="2b423f4aa280b212" providerId="LiveId" clId="{726A380E-2A52-418C-B679-C2DFC8B90226}" dt="2021-10-01T15:47:13.355" v="2862" actId="478"/>
          <ac:picMkLst>
            <pc:docMk/>
            <pc:sldMk cId="671380347" sldId="271"/>
            <ac:picMk id="222" creationId="{4A734D93-EFE8-4E43-830B-DDEFAF9A69F6}"/>
          </ac:picMkLst>
        </pc:picChg>
        <pc:picChg chg="add del">
          <ac:chgData name="Rodolfo Keesey" userId="2b423f4aa280b212" providerId="LiveId" clId="{726A380E-2A52-418C-B679-C2DFC8B90226}" dt="2021-10-01T15:47:13.355" v="2862" actId="478"/>
          <ac:picMkLst>
            <pc:docMk/>
            <pc:sldMk cId="671380347" sldId="271"/>
            <ac:picMk id="238" creationId="{D77A8CC5-1769-4F74-AA5B-D1ACD627DFAC}"/>
          </ac:picMkLst>
        </pc:picChg>
        <pc:picChg chg="add del">
          <ac:chgData name="Rodolfo Keesey" userId="2b423f4aa280b212" providerId="LiveId" clId="{726A380E-2A52-418C-B679-C2DFC8B90226}" dt="2021-10-01T15:47:23.961" v="2869" actId="478"/>
          <ac:picMkLst>
            <pc:docMk/>
            <pc:sldMk cId="671380347" sldId="271"/>
            <ac:picMk id="252" creationId="{0BE78260-8D7D-4842-A2E1-365FBDB67823}"/>
          </ac:picMkLst>
        </pc:picChg>
        <pc:cxnChg chg="add del mod">
          <ac:chgData name="Rodolfo Keesey" userId="2b423f4aa280b212" providerId="LiveId" clId="{726A380E-2A52-418C-B679-C2DFC8B90226}" dt="2021-10-01T15:55:44.849" v="3278" actId="1076"/>
          <ac:cxnSpMkLst>
            <pc:docMk/>
            <pc:sldMk cId="671380347" sldId="271"/>
            <ac:cxnSpMk id="75" creationId="{FA5EACE6-2936-4A85-ABBD-727BFDDF14A4}"/>
          </ac:cxnSpMkLst>
        </pc:cxnChg>
        <pc:cxnChg chg="add del">
          <ac:chgData name="Rodolfo Keesey" userId="2b423f4aa280b212" providerId="LiveId" clId="{726A380E-2A52-418C-B679-C2DFC8B90226}" dt="2021-10-01T15:46:39.938" v="2855" actId="478"/>
          <ac:cxnSpMkLst>
            <pc:docMk/>
            <pc:sldMk cId="671380347" sldId="271"/>
            <ac:cxnSpMk id="78" creationId="{766743A1-4183-41EE-AA94-47C248AF9650}"/>
          </ac:cxnSpMkLst>
        </pc:cxnChg>
        <pc:cxnChg chg="add del">
          <ac:chgData name="Rodolfo Keesey" userId="2b423f4aa280b212" providerId="LiveId" clId="{726A380E-2A52-418C-B679-C2DFC8B90226}" dt="2021-10-01T15:46:39.938" v="2855" actId="478"/>
          <ac:cxnSpMkLst>
            <pc:docMk/>
            <pc:sldMk cId="671380347" sldId="271"/>
            <ac:cxnSpMk id="80" creationId="{95B30104-7F0D-4370-941A-82ADAF6A54EB}"/>
          </ac:cxnSpMkLst>
        </pc:cxnChg>
        <pc:cxnChg chg="add del">
          <ac:chgData name="Rodolfo Keesey" userId="2b423f4aa280b212" providerId="LiveId" clId="{726A380E-2A52-418C-B679-C2DFC8B90226}" dt="2021-10-01T15:47:19.498" v="2866" actId="478"/>
          <ac:cxnSpMkLst>
            <pc:docMk/>
            <pc:sldMk cId="671380347" sldId="271"/>
            <ac:cxnSpMk id="190" creationId="{3CCDF0A6-BC0D-466C-9CF7-402307265EA4}"/>
          </ac:cxnSpMkLst>
        </pc:cxnChg>
        <pc:cxnChg chg="add del mod">
          <ac:chgData name="Rodolfo Keesey" userId="2b423f4aa280b212" providerId="LiveId" clId="{726A380E-2A52-418C-B679-C2DFC8B90226}" dt="2021-10-01T16:01:08.537" v="3921" actId="1076"/>
          <ac:cxnSpMkLst>
            <pc:docMk/>
            <pc:sldMk cId="671380347" sldId="271"/>
            <ac:cxnSpMk id="191" creationId="{6887F9B8-1BBF-45F3-9AEC-D8DA1C626415}"/>
          </ac:cxnSpMkLst>
        </pc:cxnChg>
        <pc:cxnChg chg="add del">
          <ac:chgData name="Rodolfo Keesey" userId="2b423f4aa280b212" providerId="LiveId" clId="{726A380E-2A52-418C-B679-C2DFC8B90226}" dt="2021-10-01T15:46:52.411" v="2856" actId="478"/>
          <ac:cxnSpMkLst>
            <pc:docMk/>
            <pc:sldMk cId="671380347" sldId="271"/>
            <ac:cxnSpMk id="208" creationId="{F81375B6-5FC6-477F-868F-E58C8785B362}"/>
          </ac:cxnSpMkLst>
        </pc:cxnChg>
        <pc:cxnChg chg="add del">
          <ac:chgData name="Rodolfo Keesey" userId="2b423f4aa280b212" providerId="LiveId" clId="{726A380E-2A52-418C-B679-C2DFC8B90226}" dt="2021-10-01T15:46:52.411" v="2856" actId="478"/>
          <ac:cxnSpMkLst>
            <pc:docMk/>
            <pc:sldMk cId="671380347" sldId="271"/>
            <ac:cxnSpMk id="209" creationId="{4D7CBC31-F6DB-4B1C-9210-6721DB690895}"/>
          </ac:cxnSpMkLst>
        </pc:cxnChg>
        <pc:cxnChg chg="add del">
          <ac:chgData name="Rodolfo Keesey" userId="2b423f4aa280b212" providerId="LiveId" clId="{726A380E-2A52-418C-B679-C2DFC8B90226}" dt="2021-10-01T15:46:52.411" v="2856" actId="478"/>
          <ac:cxnSpMkLst>
            <pc:docMk/>
            <pc:sldMk cId="671380347" sldId="271"/>
            <ac:cxnSpMk id="211" creationId="{41588864-7DA7-4A90-B608-53EBCC75C1F3}"/>
          </ac:cxnSpMkLst>
        </pc:cxnChg>
        <pc:cxnChg chg="add del">
          <ac:chgData name="Rodolfo Keesey" userId="2b423f4aa280b212" providerId="LiveId" clId="{726A380E-2A52-418C-B679-C2DFC8B90226}" dt="2021-10-01T15:46:52.411" v="2856" actId="478"/>
          <ac:cxnSpMkLst>
            <pc:docMk/>
            <pc:sldMk cId="671380347" sldId="271"/>
            <ac:cxnSpMk id="212" creationId="{B22BFDC8-474E-4C2E-9ACA-93243472F8C7}"/>
          </ac:cxnSpMkLst>
        </pc:cxnChg>
        <pc:cxnChg chg="add del">
          <ac:chgData name="Rodolfo Keesey" userId="2b423f4aa280b212" providerId="LiveId" clId="{726A380E-2A52-418C-B679-C2DFC8B90226}" dt="2021-10-01T15:46:52.411" v="2856" actId="478"/>
          <ac:cxnSpMkLst>
            <pc:docMk/>
            <pc:sldMk cId="671380347" sldId="271"/>
            <ac:cxnSpMk id="214" creationId="{F0D727D9-6884-483B-BC1E-2C773ABE34BD}"/>
          </ac:cxnSpMkLst>
        </pc:cxnChg>
        <pc:cxnChg chg="add del">
          <ac:chgData name="Rodolfo Keesey" userId="2b423f4aa280b212" providerId="LiveId" clId="{726A380E-2A52-418C-B679-C2DFC8B90226}" dt="2021-10-01T15:46:52.411" v="2856" actId="478"/>
          <ac:cxnSpMkLst>
            <pc:docMk/>
            <pc:sldMk cId="671380347" sldId="271"/>
            <ac:cxnSpMk id="215" creationId="{3E0FE017-DEF3-49F7-B8D2-5A59465190F1}"/>
          </ac:cxnSpMkLst>
        </pc:cxnChg>
        <pc:cxnChg chg="add del">
          <ac:chgData name="Rodolfo Keesey" userId="2b423f4aa280b212" providerId="LiveId" clId="{726A380E-2A52-418C-B679-C2DFC8B90226}" dt="2021-10-01T15:46:52.411" v="2856" actId="478"/>
          <ac:cxnSpMkLst>
            <pc:docMk/>
            <pc:sldMk cId="671380347" sldId="271"/>
            <ac:cxnSpMk id="216" creationId="{529AE56E-4290-406E-B78F-3AE6BBF443B4}"/>
          </ac:cxnSpMkLst>
        </pc:cxnChg>
        <pc:cxnChg chg="add del">
          <ac:chgData name="Rodolfo Keesey" userId="2b423f4aa280b212" providerId="LiveId" clId="{726A380E-2A52-418C-B679-C2DFC8B90226}" dt="2021-10-01T15:46:52.411" v="2856" actId="478"/>
          <ac:cxnSpMkLst>
            <pc:docMk/>
            <pc:sldMk cId="671380347" sldId="271"/>
            <ac:cxnSpMk id="217" creationId="{51499A46-4342-4C3A-AD57-89DD4441DA69}"/>
          </ac:cxnSpMkLst>
        </pc:cxnChg>
        <pc:cxnChg chg="add del">
          <ac:chgData name="Rodolfo Keesey" userId="2b423f4aa280b212" providerId="LiveId" clId="{726A380E-2A52-418C-B679-C2DFC8B90226}" dt="2021-10-01T15:46:52.411" v="2856" actId="478"/>
          <ac:cxnSpMkLst>
            <pc:docMk/>
            <pc:sldMk cId="671380347" sldId="271"/>
            <ac:cxnSpMk id="218" creationId="{25F96BD2-A72D-43C2-A2AB-46E9E19406CE}"/>
          </ac:cxnSpMkLst>
        </pc:cxnChg>
        <pc:cxnChg chg="add del">
          <ac:chgData name="Rodolfo Keesey" userId="2b423f4aa280b212" providerId="LiveId" clId="{726A380E-2A52-418C-B679-C2DFC8B90226}" dt="2021-10-01T15:46:52.411" v="2856" actId="478"/>
          <ac:cxnSpMkLst>
            <pc:docMk/>
            <pc:sldMk cId="671380347" sldId="271"/>
            <ac:cxnSpMk id="219" creationId="{8BDE954E-5EF9-4BB7-B73B-DD0131ED6A19}"/>
          </ac:cxnSpMkLst>
        </pc:cxnChg>
        <pc:cxnChg chg="add del">
          <ac:chgData name="Rodolfo Keesey" userId="2b423f4aa280b212" providerId="LiveId" clId="{726A380E-2A52-418C-B679-C2DFC8B90226}" dt="2021-10-01T15:47:13.355" v="2862" actId="478"/>
          <ac:cxnSpMkLst>
            <pc:docMk/>
            <pc:sldMk cId="671380347" sldId="271"/>
            <ac:cxnSpMk id="223" creationId="{31BA0188-0E84-47E3-B0FA-00E67301DE09}"/>
          </ac:cxnSpMkLst>
        </pc:cxnChg>
        <pc:cxnChg chg="add del">
          <ac:chgData name="Rodolfo Keesey" userId="2b423f4aa280b212" providerId="LiveId" clId="{726A380E-2A52-418C-B679-C2DFC8B90226}" dt="2021-10-01T15:47:13.355" v="2862" actId="478"/>
          <ac:cxnSpMkLst>
            <pc:docMk/>
            <pc:sldMk cId="671380347" sldId="271"/>
            <ac:cxnSpMk id="224" creationId="{2E6582AE-57C4-46F9-838E-1201515B177B}"/>
          </ac:cxnSpMkLst>
        </pc:cxnChg>
        <pc:cxnChg chg="add del">
          <ac:chgData name="Rodolfo Keesey" userId="2b423f4aa280b212" providerId="LiveId" clId="{726A380E-2A52-418C-B679-C2DFC8B90226}" dt="2021-10-01T15:47:13.355" v="2862" actId="478"/>
          <ac:cxnSpMkLst>
            <pc:docMk/>
            <pc:sldMk cId="671380347" sldId="271"/>
            <ac:cxnSpMk id="235" creationId="{36DCF54D-40B1-4163-9CD2-8CA287878E0F}"/>
          </ac:cxnSpMkLst>
        </pc:cxnChg>
        <pc:cxnChg chg="add del">
          <ac:chgData name="Rodolfo Keesey" userId="2b423f4aa280b212" providerId="LiveId" clId="{726A380E-2A52-418C-B679-C2DFC8B90226}" dt="2021-10-01T15:47:13.355" v="2862" actId="478"/>
          <ac:cxnSpMkLst>
            <pc:docMk/>
            <pc:sldMk cId="671380347" sldId="271"/>
            <ac:cxnSpMk id="236" creationId="{EF0A1BEE-3E0B-4F71-B06B-92E1F43372AB}"/>
          </ac:cxnSpMkLst>
        </pc:cxnChg>
        <pc:cxnChg chg="add del">
          <ac:chgData name="Rodolfo Keesey" userId="2b423f4aa280b212" providerId="LiveId" clId="{726A380E-2A52-418C-B679-C2DFC8B90226}" dt="2021-10-01T15:47:13.355" v="2862" actId="478"/>
          <ac:cxnSpMkLst>
            <pc:docMk/>
            <pc:sldMk cId="671380347" sldId="271"/>
            <ac:cxnSpMk id="237" creationId="{9A286FC2-B83C-472C-BD22-04ECC019DC06}"/>
          </ac:cxnSpMkLst>
        </pc:cxnChg>
        <pc:cxnChg chg="add del">
          <ac:chgData name="Rodolfo Keesey" userId="2b423f4aa280b212" providerId="LiveId" clId="{726A380E-2A52-418C-B679-C2DFC8B90226}" dt="2021-10-01T15:46:57.522" v="2857" actId="478"/>
          <ac:cxnSpMkLst>
            <pc:docMk/>
            <pc:sldMk cId="671380347" sldId="271"/>
            <ac:cxnSpMk id="245" creationId="{72163566-400D-47C9-8FE9-DA95FFD87AEF}"/>
          </ac:cxnSpMkLst>
        </pc:cxnChg>
        <pc:cxnChg chg="add del">
          <ac:chgData name="Rodolfo Keesey" userId="2b423f4aa280b212" providerId="LiveId" clId="{726A380E-2A52-418C-B679-C2DFC8B90226}" dt="2021-10-01T15:46:57.522" v="2857" actId="478"/>
          <ac:cxnSpMkLst>
            <pc:docMk/>
            <pc:sldMk cId="671380347" sldId="271"/>
            <ac:cxnSpMk id="253" creationId="{422CA857-AB9D-44F0-B03D-E6569F083661}"/>
          </ac:cxnSpMkLst>
        </pc:cxnChg>
        <pc:cxnChg chg="add del">
          <ac:chgData name="Rodolfo Keesey" userId="2b423f4aa280b212" providerId="LiveId" clId="{726A380E-2A52-418C-B679-C2DFC8B90226}" dt="2021-10-01T15:46:57.522" v="2857" actId="478"/>
          <ac:cxnSpMkLst>
            <pc:docMk/>
            <pc:sldMk cId="671380347" sldId="271"/>
            <ac:cxnSpMk id="254" creationId="{8E6A024D-A9C7-4F1A-966D-EEF2A07B4FD6}"/>
          </ac:cxnSpMkLst>
        </pc:cxnChg>
        <pc:cxnChg chg="add del">
          <ac:chgData name="Rodolfo Keesey" userId="2b423f4aa280b212" providerId="LiveId" clId="{726A380E-2A52-418C-B679-C2DFC8B90226}" dt="2021-10-01T15:47:23.402" v="2868" actId="478"/>
          <ac:cxnSpMkLst>
            <pc:docMk/>
            <pc:sldMk cId="671380347" sldId="271"/>
            <ac:cxnSpMk id="255" creationId="{3C179C8F-6B10-4E79-B44D-984D0FB060D4}"/>
          </ac:cxnSpMkLst>
        </pc:cxnChg>
        <pc:cxnChg chg="add del">
          <ac:chgData name="Rodolfo Keesey" userId="2b423f4aa280b212" providerId="LiveId" clId="{726A380E-2A52-418C-B679-C2DFC8B90226}" dt="2021-10-01T15:47:23.402" v="2868" actId="478"/>
          <ac:cxnSpMkLst>
            <pc:docMk/>
            <pc:sldMk cId="671380347" sldId="271"/>
            <ac:cxnSpMk id="256" creationId="{5D1F80D2-629B-4E0F-8ED2-2A3A805CDC77}"/>
          </ac:cxnSpMkLst>
        </pc:cxnChg>
      </pc:sldChg>
      <pc:sldChg chg="new del">
        <pc:chgData name="Rodolfo Keesey" userId="2b423f4aa280b212" providerId="LiveId" clId="{726A380E-2A52-418C-B679-C2DFC8B90226}" dt="2021-10-01T15:46:16.044" v="2852" actId="2696"/>
        <pc:sldMkLst>
          <pc:docMk/>
          <pc:sldMk cId="1913874426" sldId="271"/>
        </pc:sldMkLst>
      </pc:sldChg>
      <pc:sldChg chg="addSp delSp modSp add mod">
        <pc:chgData name="Rodolfo Keesey" userId="2b423f4aa280b212" providerId="LiveId" clId="{726A380E-2A52-418C-B679-C2DFC8B90226}" dt="2021-10-06T09:53:24.792" v="14810" actId="14100"/>
        <pc:sldMkLst>
          <pc:docMk/>
          <pc:sldMk cId="579380120" sldId="272"/>
        </pc:sldMkLst>
        <pc:spChg chg="add mod">
          <ac:chgData name="Rodolfo Keesey" userId="2b423f4aa280b212" providerId="LiveId" clId="{726A380E-2A52-418C-B679-C2DFC8B90226}" dt="2021-10-06T08:52:32.774" v="8437" actId="14"/>
          <ac:spMkLst>
            <pc:docMk/>
            <pc:sldMk cId="579380120" sldId="272"/>
            <ac:spMk id="11" creationId="{28AE7BFA-BEC9-4F60-935C-F7B99C4388B2}"/>
          </ac:spMkLst>
        </pc:spChg>
        <pc:spChg chg="add mod">
          <ac:chgData name="Rodolfo Keesey" userId="2b423f4aa280b212" providerId="LiveId" clId="{726A380E-2A52-418C-B679-C2DFC8B90226}" dt="2021-10-06T08:50:51.236" v="8422" actId="20577"/>
          <ac:spMkLst>
            <pc:docMk/>
            <pc:sldMk cId="579380120" sldId="272"/>
            <ac:spMk id="12" creationId="{D5304CD2-C7C6-44DF-A3D7-B1AD80B54F09}"/>
          </ac:spMkLst>
        </pc:spChg>
        <pc:spChg chg="add mod">
          <ac:chgData name="Rodolfo Keesey" userId="2b423f4aa280b212" providerId="LiveId" clId="{726A380E-2A52-418C-B679-C2DFC8B90226}" dt="2021-10-06T08:41:16.320" v="7959" actId="571"/>
          <ac:spMkLst>
            <pc:docMk/>
            <pc:sldMk cId="579380120" sldId="272"/>
            <ac:spMk id="13" creationId="{CD59875A-1562-4347-96D3-DF5F42A22908}"/>
          </ac:spMkLst>
        </pc:spChg>
        <pc:spChg chg="add mod">
          <ac:chgData name="Rodolfo Keesey" userId="2b423f4aa280b212" providerId="LiveId" clId="{726A380E-2A52-418C-B679-C2DFC8B90226}" dt="2021-10-06T09:53:21.676" v="14809" actId="20577"/>
          <ac:spMkLst>
            <pc:docMk/>
            <pc:sldMk cId="579380120" sldId="272"/>
            <ac:spMk id="16" creationId="{9FE5ED75-0FBD-466E-BFE7-CAB96CFE2C9B}"/>
          </ac:spMkLst>
        </pc:spChg>
        <pc:spChg chg="add mod">
          <ac:chgData name="Rodolfo Keesey" userId="2b423f4aa280b212" providerId="LiveId" clId="{726A380E-2A52-418C-B679-C2DFC8B90226}" dt="2021-10-06T08:51:33.127" v="8428" actId="20577"/>
          <ac:spMkLst>
            <pc:docMk/>
            <pc:sldMk cId="579380120" sldId="272"/>
            <ac:spMk id="19" creationId="{DF6BDF60-7BDE-4909-AD3A-A5C23C3CBE80}"/>
          </ac:spMkLst>
        </pc:spChg>
        <pc:spChg chg="add del mod">
          <ac:chgData name="Rodolfo Keesey" userId="2b423f4aa280b212" providerId="LiveId" clId="{726A380E-2A52-418C-B679-C2DFC8B90226}" dt="2021-10-06T08:40:51.957" v="7953" actId="478"/>
          <ac:spMkLst>
            <pc:docMk/>
            <pc:sldMk cId="579380120" sldId="272"/>
            <ac:spMk id="19" creationId="{F0C57C75-BA44-4D0F-8995-843E80E52D45}"/>
          </ac:spMkLst>
        </pc:spChg>
        <pc:spChg chg="add mod">
          <ac:chgData name="Rodolfo Keesey" userId="2b423f4aa280b212" providerId="LiveId" clId="{726A380E-2A52-418C-B679-C2DFC8B90226}" dt="2021-10-01T18:29:43.788" v="6168" actId="20577"/>
          <ac:spMkLst>
            <pc:docMk/>
            <pc:sldMk cId="579380120" sldId="272"/>
            <ac:spMk id="20" creationId="{F92E501D-F533-4E79-B988-E33922B4A328}"/>
          </ac:spMkLst>
        </pc:spChg>
        <pc:spChg chg="add mod">
          <ac:chgData name="Rodolfo Keesey" userId="2b423f4aa280b212" providerId="LiveId" clId="{726A380E-2A52-418C-B679-C2DFC8B90226}" dt="2021-10-06T08:53:12.875" v="8444" actId="20577"/>
          <ac:spMkLst>
            <pc:docMk/>
            <pc:sldMk cId="579380120" sldId="272"/>
            <ac:spMk id="21" creationId="{53C275A4-CE14-4E7E-958C-434A60453DB5}"/>
          </ac:spMkLst>
        </pc:spChg>
        <pc:spChg chg="add mod">
          <ac:chgData name="Rodolfo Keesey" userId="2b423f4aa280b212" providerId="LiveId" clId="{726A380E-2A52-418C-B679-C2DFC8B90226}" dt="2021-10-06T08:52:37.415" v="8438" actId="20577"/>
          <ac:spMkLst>
            <pc:docMk/>
            <pc:sldMk cId="579380120" sldId="272"/>
            <ac:spMk id="22" creationId="{C30F2BEA-E467-474F-A0FB-2F467324B5B5}"/>
          </ac:spMkLst>
        </pc:spChg>
        <pc:spChg chg="del">
          <ac:chgData name="Rodolfo Keesey" userId="2b423f4aa280b212" providerId="LiveId" clId="{726A380E-2A52-418C-B679-C2DFC8B90226}" dt="2021-10-01T18:01:28.172" v="5180" actId="478"/>
          <ac:spMkLst>
            <pc:docMk/>
            <pc:sldMk cId="579380120" sldId="272"/>
            <ac:spMk id="141" creationId="{7515060B-70A7-4B02-80DD-FEB651FCBC64}"/>
          </ac:spMkLst>
        </pc:spChg>
        <pc:spChg chg="del mod">
          <ac:chgData name="Rodolfo Keesey" userId="2b423f4aa280b212" providerId="LiveId" clId="{726A380E-2A52-418C-B679-C2DFC8B90226}" dt="2021-10-01T18:01:21.451" v="5179" actId="478"/>
          <ac:spMkLst>
            <pc:docMk/>
            <pc:sldMk cId="579380120" sldId="272"/>
            <ac:spMk id="143" creationId="{E5B3E0B7-2F46-463F-A3B3-949D6B1986F0}"/>
          </ac:spMkLst>
        </pc:spChg>
        <pc:spChg chg="del">
          <ac:chgData name="Rodolfo Keesey" userId="2b423f4aa280b212" providerId="LiveId" clId="{726A380E-2A52-418C-B679-C2DFC8B90226}" dt="2021-10-01T18:06:35.404" v="5194" actId="478"/>
          <ac:spMkLst>
            <pc:docMk/>
            <pc:sldMk cId="579380120" sldId="272"/>
            <ac:spMk id="146" creationId="{21D8C3B7-BC3E-4CF0-B729-2062D3F0E144}"/>
          </ac:spMkLst>
        </pc:spChg>
        <pc:spChg chg="del mod">
          <ac:chgData name="Rodolfo Keesey" userId="2b423f4aa280b212" providerId="LiveId" clId="{726A380E-2A52-418C-B679-C2DFC8B90226}" dt="2021-10-01T18:01:18.258" v="5177" actId="478"/>
          <ac:spMkLst>
            <pc:docMk/>
            <pc:sldMk cId="579380120" sldId="272"/>
            <ac:spMk id="148" creationId="{B2986AE0-6A55-4105-96A0-479C9A1F2AA1}"/>
          </ac:spMkLst>
        </pc:spChg>
        <pc:spChg chg="del">
          <ac:chgData name="Rodolfo Keesey" userId="2b423f4aa280b212" providerId="LiveId" clId="{726A380E-2A52-418C-B679-C2DFC8B90226}" dt="2021-10-01T18:06:37.069" v="5195" actId="478"/>
          <ac:spMkLst>
            <pc:docMk/>
            <pc:sldMk cId="579380120" sldId="272"/>
            <ac:spMk id="176" creationId="{E3ABF04D-5D37-4A02-88D9-99FE5D2643A1}"/>
          </ac:spMkLst>
        </pc:spChg>
        <pc:spChg chg="del mod">
          <ac:chgData name="Rodolfo Keesey" userId="2b423f4aa280b212" providerId="LiveId" clId="{726A380E-2A52-418C-B679-C2DFC8B90226}" dt="2021-10-01T18:01:16.027" v="5176" actId="478"/>
          <ac:spMkLst>
            <pc:docMk/>
            <pc:sldMk cId="579380120" sldId="272"/>
            <ac:spMk id="246" creationId="{3B8D9BDA-738B-46DC-994A-3D79BD8EC9A8}"/>
          </ac:spMkLst>
        </pc:spChg>
        <pc:spChg chg="mod">
          <ac:chgData name="Rodolfo Keesey" userId="2b423f4aa280b212" providerId="LiveId" clId="{726A380E-2A52-418C-B679-C2DFC8B90226}" dt="2021-10-01T18:16:23.858" v="5611" actId="1076"/>
          <ac:spMkLst>
            <pc:docMk/>
            <pc:sldMk cId="579380120" sldId="272"/>
            <ac:spMk id="247" creationId="{CC3B17BE-8774-41AF-A069-F70C49363873}"/>
          </ac:spMkLst>
        </pc:spChg>
        <pc:picChg chg="add del mod modCrop">
          <ac:chgData name="Rodolfo Keesey" userId="2b423f4aa280b212" providerId="LiveId" clId="{726A380E-2A52-418C-B679-C2DFC8B90226}" dt="2021-10-06T08:45:32.713" v="8390" actId="478"/>
          <ac:picMkLst>
            <pc:docMk/>
            <pc:sldMk cId="579380120" sldId="272"/>
            <ac:picMk id="2" creationId="{62B91382-0958-4C21-A15F-D9219053EB08}"/>
          </ac:picMkLst>
        </pc:picChg>
        <pc:picChg chg="add mod modCrop">
          <ac:chgData name="Rodolfo Keesey" userId="2b423f4aa280b212" providerId="LiveId" clId="{726A380E-2A52-418C-B679-C2DFC8B90226}" dt="2021-10-06T08:49:59.931" v="8414" actId="1076"/>
          <ac:picMkLst>
            <pc:docMk/>
            <pc:sldMk cId="579380120" sldId="272"/>
            <ac:picMk id="2" creationId="{B03C5BF1-ABFC-42EB-89A3-88503F8C94E2}"/>
          </ac:picMkLst>
        </pc:picChg>
        <pc:picChg chg="add del mod modCrop">
          <ac:chgData name="Rodolfo Keesey" userId="2b423f4aa280b212" providerId="LiveId" clId="{726A380E-2A52-418C-B679-C2DFC8B90226}" dt="2021-10-01T18:02:58.123" v="5190" actId="478"/>
          <ac:picMkLst>
            <pc:docMk/>
            <pc:sldMk cId="579380120" sldId="272"/>
            <ac:picMk id="3" creationId="{2B5517EA-9D12-4709-A60C-9894E031143F}"/>
          </ac:picMkLst>
        </pc:picChg>
        <pc:picChg chg="add mod modCrop">
          <ac:chgData name="Rodolfo Keesey" userId="2b423f4aa280b212" providerId="LiveId" clId="{726A380E-2A52-418C-B679-C2DFC8B90226}" dt="2021-10-06T08:51:06.385" v="8423" actId="1076"/>
          <ac:picMkLst>
            <pc:docMk/>
            <pc:sldMk cId="579380120" sldId="272"/>
            <ac:picMk id="3" creationId="{3A9F8BD8-A85F-440F-9536-3CC63B4E131E}"/>
          </ac:picMkLst>
        </pc:picChg>
        <pc:picChg chg="add mod modCrop">
          <ac:chgData name="Rodolfo Keesey" userId="2b423f4aa280b212" providerId="LiveId" clId="{726A380E-2A52-418C-B679-C2DFC8B90226}" dt="2021-10-06T08:51:54.075" v="8429" actId="14100"/>
          <ac:picMkLst>
            <pc:docMk/>
            <pc:sldMk cId="579380120" sldId="272"/>
            <ac:picMk id="4" creationId="{257C8BFD-4737-4152-BE47-3DBC6C31D43E}"/>
          </ac:picMkLst>
        </pc:picChg>
        <pc:picChg chg="mod">
          <ac:chgData name="Rodolfo Keesey" userId="2b423f4aa280b212" providerId="LiveId" clId="{726A380E-2A52-418C-B679-C2DFC8B90226}" dt="2021-10-06T08:40:59.520" v="7956" actId="1076"/>
          <ac:picMkLst>
            <pc:docMk/>
            <pc:sldMk cId="579380120" sldId="272"/>
            <ac:picMk id="5" creationId="{3D668783-B19C-48B6-9556-75B1B38F8ACC}"/>
          </ac:picMkLst>
        </pc:picChg>
        <pc:picChg chg="del">
          <ac:chgData name="Rodolfo Keesey" userId="2b423f4aa280b212" providerId="LiveId" clId="{726A380E-2A52-418C-B679-C2DFC8B90226}" dt="2021-10-01T18:01:09.307" v="5172" actId="478"/>
          <ac:picMkLst>
            <pc:docMk/>
            <pc:sldMk cId="579380120" sldId="272"/>
            <ac:picMk id="7" creationId="{D97D3536-7C80-42A9-8999-3A551ABC11B1}"/>
          </ac:picMkLst>
        </pc:picChg>
        <pc:picChg chg="del">
          <ac:chgData name="Rodolfo Keesey" userId="2b423f4aa280b212" providerId="LiveId" clId="{726A380E-2A52-418C-B679-C2DFC8B90226}" dt="2021-10-01T18:01:08.467" v="5171" actId="478"/>
          <ac:picMkLst>
            <pc:docMk/>
            <pc:sldMk cId="579380120" sldId="272"/>
            <ac:picMk id="8" creationId="{38579CF2-E5C9-45A9-A5F6-F2CA51F07C3E}"/>
          </ac:picMkLst>
        </pc:picChg>
        <pc:picChg chg="del">
          <ac:chgData name="Rodolfo Keesey" userId="2b423f4aa280b212" providerId="LiveId" clId="{726A380E-2A52-418C-B679-C2DFC8B90226}" dt="2021-10-01T18:01:29.523" v="5181" actId="478"/>
          <ac:picMkLst>
            <pc:docMk/>
            <pc:sldMk cId="579380120" sldId="272"/>
            <ac:picMk id="9" creationId="{EF5C36C5-3087-4C10-A0F6-D74FEE42F47F}"/>
          </ac:picMkLst>
        </pc:picChg>
        <pc:cxnChg chg="add del mod">
          <ac:chgData name="Rodolfo Keesey" userId="2b423f4aa280b212" providerId="LiveId" clId="{726A380E-2A52-418C-B679-C2DFC8B90226}" dt="2021-10-06T09:06:57.954" v="9755" actId="478"/>
          <ac:cxnSpMkLst>
            <pc:docMk/>
            <pc:sldMk cId="579380120" sldId="272"/>
            <ac:cxnSpMk id="14" creationId="{A94EDB2A-E96E-40D7-8E66-0B082375172C}"/>
          </ac:cxnSpMkLst>
        </pc:cxnChg>
        <pc:cxnChg chg="add mod">
          <ac:chgData name="Rodolfo Keesey" userId="2b423f4aa280b212" providerId="LiveId" clId="{726A380E-2A52-418C-B679-C2DFC8B90226}" dt="2021-10-06T09:53:24.792" v="14810" actId="14100"/>
          <ac:cxnSpMkLst>
            <pc:docMk/>
            <pc:sldMk cId="579380120" sldId="272"/>
            <ac:cxnSpMk id="23" creationId="{B509212D-77BB-46ED-A82E-745DF39BF0AD}"/>
          </ac:cxnSpMkLst>
        </pc:cxnChg>
        <pc:cxnChg chg="del">
          <ac:chgData name="Rodolfo Keesey" userId="2b423f4aa280b212" providerId="LiveId" clId="{726A380E-2A52-418C-B679-C2DFC8B90226}" dt="2021-10-01T18:01:13.348" v="5174" actId="478"/>
          <ac:cxnSpMkLst>
            <pc:docMk/>
            <pc:sldMk cId="579380120" sldId="272"/>
            <ac:cxnSpMk id="80" creationId="{95B30104-7F0D-4370-941A-82ADAF6A54EB}"/>
          </ac:cxnSpMkLst>
        </pc:cxnChg>
        <pc:cxnChg chg="mod">
          <ac:chgData name="Rodolfo Keesey" userId="2b423f4aa280b212" providerId="LiveId" clId="{726A380E-2A52-418C-B679-C2DFC8B90226}" dt="2021-10-06T08:38:36.155" v="7656" actId="1076"/>
          <ac:cxnSpMkLst>
            <pc:docMk/>
            <pc:sldMk cId="579380120" sldId="272"/>
            <ac:cxnSpMk id="191" creationId="{6887F9B8-1BBF-45F3-9AEC-D8DA1C626415}"/>
          </ac:cxnSpMkLst>
        </pc:cxnChg>
      </pc:sldChg>
      <pc:sldChg chg="addSp delSp modSp add mod ord">
        <pc:chgData name="Rodolfo Keesey" userId="2b423f4aa280b212" providerId="LiveId" clId="{726A380E-2A52-418C-B679-C2DFC8B90226}" dt="2021-10-06T10:35:10.627" v="15860" actId="732"/>
        <pc:sldMkLst>
          <pc:docMk/>
          <pc:sldMk cId="3204090912" sldId="273"/>
        </pc:sldMkLst>
        <pc:spChg chg="add mod">
          <ac:chgData name="Rodolfo Keesey" userId="2b423f4aa280b212" providerId="LiveId" clId="{726A380E-2A52-418C-B679-C2DFC8B90226}" dt="2021-10-06T10:35:03.777" v="15859" actId="1076"/>
          <ac:spMkLst>
            <pc:docMk/>
            <pc:sldMk cId="3204090912" sldId="273"/>
            <ac:spMk id="4" creationId="{60816D27-25D2-417E-A205-2617878394E0}"/>
          </ac:spMkLst>
        </pc:spChg>
        <pc:spChg chg="add mod">
          <ac:chgData name="Rodolfo Keesey" userId="2b423f4aa280b212" providerId="LiveId" clId="{726A380E-2A52-418C-B679-C2DFC8B90226}" dt="2021-10-06T09:15:51.908" v="10156" actId="20577"/>
          <ac:spMkLst>
            <pc:docMk/>
            <pc:sldMk cId="3204090912" sldId="273"/>
            <ac:spMk id="31" creationId="{CF306401-25C4-4E3C-93D6-C868DA628D7C}"/>
          </ac:spMkLst>
        </pc:spChg>
        <pc:spChg chg="add mod">
          <ac:chgData name="Rodolfo Keesey" userId="2b423f4aa280b212" providerId="LiveId" clId="{726A380E-2A52-418C-B679-C2DFC8B90226}" dt="2021-10-06T10:25:34.651" v="15249" actId="1076"/>
          <ac:spMkLst>
            <pc:docMk/>
            <pc:sldMk cId="3204090912" sldId="273"/>
            <ac:spMk id="52" creationId="{E05923C4-F5E9-430A-B89F-CF145DB44545}"/>
          </ac:spMkLst>
        </pc:spChg>
        <pc:spChg chg="add mod">
          <ac:chgData name="Rodolfo Keesey" userId="2b423f4aa280b212" providerId="LiveId" clId="{726A380E-2A52-418C-B679-C2DFC8B90226}" dt="2021-10-06T10:28:53.417" v="15382" actId="1076"/>
          <ac:spMkLst>
            <pc:docMk/>
            <pc:sldMk cId="3204090912" sldId="273"/>
            <ac:spMk id="56" creationId="{C050FFB8-1E1F-4D47-AB74-71C3910ADA27}"/>
          </ac:spMkLst>
        </pc:spChg>
        <pc:spChg chg="add mod">
          <ac:chgData name="Rodolfo Keesey" userId="2b423f4aa280b212" providerId="LiveId" clId="{726A380E-2A52-418C-B679-C2DFC8B90226}" dt="2021-10-06T10:32:05.793" v="15776" actId="1076"/>
          <ac:spMkLst>
            <pc:docMk/>
            <pc:sldMk cId="3204090912" sldId="273"/>
            <ac:spMk id="58" creationId="{FA334117-E3C1-41EF-BF8D-D6AF987514AB}"/>
          </ac:spMkLst>
        </pc:spChg>
        <pc:spChg chg="mod">
          <ac:chgData name="Rodolfo Keesey" userId="2b423f4aa280b212" providerId="LiveId" clId="{726A380E-2A52-418C-B679-C2DFC8B90226}" dt="2021-10-06T10:34:50.196" v="15856" actId="20577"/>
          <ac:spMkLst>
            <pc:docMk/>
            <pc:sldMk cId="3204090912" sldId="273"/>
            <ac:spMk id="141" creationId="{7515060B-70A7-4B02-80DD-FEB651FCBC64}"/>
          </ac:spMkLst>
        </pc:spChg>
        <pc:spChg chg="mod">
          <ac:chgData name="Rodolfo Keesey" userId="2b423f4aa280b212" providerId="LiveId" clId="{726A380E-2A52-418C-B679-C2DFC8B90226}" dt="2021-10-06T10:21:14.673" v="15121" actId="14100"/>
          <ac:spMkLst>
            <pc:docMk/>
            <pc:sldMk cId="3204090912" sldId="273"/>
            <ac:spMk id="146" creationId="{21D8C3B7-BC3E-4CF0-B729-2062D3F0E144}"/>
          </ac:spMkLst>
        </pc:spChg>
        <pc:spChg chg="mod">
          <ac:chgData name="Rodolfo Keesey" userId="2b423f4aa280b212" providerId="LiveId" clId="{726A380E-2A52-418C-B679-C2DFC8B90226}" dt="2021-10-06T09:13:11.839" v="10036" actId="14100"/>
          <ac:spMkLst>
            <pc:docMk/>
            <pc:sldMk cId="3204090912" sldId="273"/>
            <ac:spMk id="148" creationId="{B2986AE0-6A55-4105-96A0-479C9A1F2AA1}"/>
          </ac:spMkLst>
        </pc:spChg>
        <pc:spChg chg="mod">
          <ac:chgData name="Rodolfo Keesey" userId="2b423f4aa280b212" providerId="LiveId" clId="{726A380E-2A52-418C-B679-C2DFC8B90226}" dt="2021-10-06T10:31:17.917" v="15685" actId="1076"/>
          <ac:spMkLst>
            <pc:docMk/>
            <pc:sldMk cId="3204090912" sldId="273"/>
            <ac:spMk id="177" creationId="{E9317B55-49F2-4879-A889-7F3E3B306578}"/>
          </ac:spMkLst>
        </pc:spChg>
        <pc:spChg chg="mod">
          <ac:chgData name="Rodolfo Keesey" userId="2b423f4aa280b212" providerId="LiveId" clId="{726A380E-2A52-418C-B679-C2DFC8B90226}" dt="2021-10-06T09:01:55.280" v="9422" actId="1076"/>
          <ac:spMkLst>
            <pc:docMk/>
            <pc:sldMk cId="3204090912" sldId="273"/>
            <ac:spMk id="246" creationId="{3B8D9BDA-738B-46DC-994A-3D79BD8EC9A8}"/>
          </ac:spMkLst>
        </pc:spChg>
        <pc:picChg chg="add del mod modCrop">
          <ac:chgData name="Rodolfo Keesey" userId="2b423f4aa280b212" providerId="LiveId" clId="{726A380E-2A52-418C-B679-C2DFC8B90226}" dt="2021-10-06T09:05:03.441" v="9694" actId="21"/>
          <ac:picMkLst>
            <pc:docMk/>
            <pc:sldMk cId="3204090912" sldId="273"/>
            <ac:picMk id="2" creationId="{08E2525E-3F88-48AD-9C61-02A25F07DB0D}"/>
          </ac:picMkLst>
        </pc:picChg>
        <pc:picChg chg="add mod modCrop">
          <ac:chgData name="Rodolfo Keesey" userId="2b423f4aa280b212" providerId="LiveId" clId="{726A380E-2A52-418C-B679-C2DFC8B90226}" dt="2021-10-06T10:35:10.627" v="15860" actId="732"/>
          <ac:picMkLst>
            <pc:docMk/>
            <pc:sldMk cId="3204090912" sldId="273"/>
            <ac:picMk id="3" creationId="{5C4C04AB-2A49-48B7-A3FC-ABE7DEEF203E}"/>
          </ac:picMkLst>
        </pc:picChg>
        <pc:picChg chg="del mod">
          <ac:chgData name="Rodolfo Keesey" userId="2b423f4aa280b212" providerId="LiveId" clId="{726A380E-2A52-418C-B679-C2DFC8B90226}" dt="2021-10-06T09:02:51.219" v="9516" actId="478"/>
          <ac:picMkLst>
            <pc:docMk/>
            <pc:sldMk cId="3204090912" sldId="273"/>
            <ac:picMk id="7" creationId="{D97D3536-7C80-42A9-8999-3A551ABC11B1}"/>
          </ac:picMkLst>
        </pc:picChg>
        <pc:picChg chg="del">
          <ac:chgData name="Rodolfo Keesey" userId="2b423f4aa280b212" providerId="LiveId" clId="{726A380E-2A52-418C-B679-C2DFC8B90226}" dt="2021-10-06T09:10:24.827" v="10020" actId="478"/>
          <ac:picMkLst>
            <pc:docMk/>
            <pc:sldMk cId="3204090912" sldId="273"/>
            <ac:picMk id="8" creationId="{38579CF2-E5C9-45A9-A5F6-F2CA51F07C3E}"/>
          </ac:picMkLst>
        </pc:picChg>
        <pc:picChg chg="del">
          <ac:chgData name="Rodolfo Keesey" userId="2b423f4aa280b212" providerId="LiveId" clId="{726A380E-2A52-418C-B679-C2DFC8B90226}" dt="2021-10-06T09:52:03.802" v="14704" actId="478"/>
          <ac:picMkLst>
            <pc:docMk/>
            <pc:sldMk cId="3204090912" sldId="273"/>
            <ac:picMk id="9" creationId="{EF5C36C5-3087-4C10-A0F6-D74FEE42F47F}"/>
          </ac:picMkLst>
        </pc:picChg>
        <pc:picChg chg="del">
          <ac:chgData name="Rodolfo Keesey" userId="2b423f4aa280b212" providerId="LiveId" clId="{726A380E-2A52-418C-B679-C2DFC8B90226}" dt="2021-10-06T10:28:40.882" v="15379" actId="478"/>
          <ac:picMkLst>
            <pc:docMk/>
            <pc:sldMk cId="3204090912" sldId="273"/>
            <ac:picMk id="12" creationId="{D763871C-8E9E-456F-9ACA-063B8581932B}"/>
          </ac:picMkLst>
        </pc:picChg>
        <pc:picChg chg="add mod modCrop">
          <ac:chgData name="Rodolfo Keesey" userId="2b423f4aa280b212" providerId="LiveId" clId="{726A380E-2A52-418C-B679-C2DFC8B90226}" dt="2021-10-06T09:16:00.122" v="10159" actId="14100"/>
          <ac:picMkLst>
            <pc:docMk/>
            <pc:sldMk cId="3204090912" sldId="273"/>
            <ac:picMk id="17" creationId="{7229FA21-6707-4AEB-BCA9-4C9C4A709475}"/>
          </ac:picMkLst>
        </pc:picChg>
        <pc:picChg chg="add mod modCrop">
          <ac:chgData name="Rodolfo Keesey" userId="2b423f4aa280b212" providerId="LiveId" clId="{726A380E-2A52-418C-B679-C2DFC8B90226}" dt="2021-10-06T09:15:08.103" v="10146" actId="14100"/>
          <ac:picMkLst>
            <pc:docMk/>
            <pc:sldMk cId="3204090912" sldId="273"/>
            <ac:picMk id="18" creationId="{5DD363AE-E144-481C-BC37-8DE23A0C0B96}"/>
          </ac:picMkLst>
        </pc:picChg>
        <pc:picChg chg="add del mod modCrop">
          <ac:chgData name="Rodolfo Keesey" userId="2b423f4aa280b212" providerId="LiveId" clId="{726A380E-2A52-418C-B679-C2DFC8B90226}" dt="2021-10-06T10:24:35.042" v="15236" actId="478"/>
          <ac:picMkLst>
            <pc:docMk/>
            <pc:sldMk cId="3204090912" sldId="273"/>
            <ac:picMk id="20" creationId="{17504823-C5B0-4676-A6FB-578D6D16D6E5}"/>
          </ac:picMkLst>
        </pc:picChg>
        <pc:picChg chg="add mod modCrop">
          <ac:chgData name="Rodolfo Keesey" userId="2b423f4aa280b212" providerId="LiveId" clId="{726A380E-2A52-418C-B679-C2DFC8B90226}" dt="2021-10-06T10:25:06.269" v="15243" actId="1076"/>
          <ac:picMkLst>
            <pc:docMk/>
            <pc:sldMk cId="3204090912" sldId="273"/>
            <ac:picMk id="228" creationId="{B7BDFFAE-D80C-4054-95FB-9C007CE4BE8E}"/>
          </ac:picMkLst>
        </pc:picChg>
        <pc:picChg chg="add mod modCrop">
          <ac:chgData name="Rodolfo Keesey" userId="2b423f4aa280b212" providerId="LiveId" clId="{726A380E-2A52-418C-B679-C2DFC8B90226}" dt="2021-10-06T10:28:33.815" v="15378" actId="1076"/>
          <ac:picMkLst>
            <pc:docMk/>
            <pc:sldMk cId="3204090912" sldId="273"/>
            <ac:picMk id="229" creationId="{17B6D871-A6EC-4889-B250-907AB1AFCC71}"/>
          </ac:picMkLst>
        </pc:picChg>
        <pc:picChg chg="add mod modCrop">
          <ac:chgData name="Rodolfo Keesey" userId="2b423f4aa280b212" providerId="LiveId" clId="{726A380E-2A52-418C-B679-C2DFC8B90226}" dt="2021-10-06T10:30:36.757" v="15579" actId="1076"/>
          <ac:picMkLst>
            <pc:docMk/>
            <pc:sldMk cId="3204090912" sldId="273"/>
            <ac:picMk id="230" creationId="{27018F28-01A4-4F90-B6E8-19E6A2273695}"/>
          </ac:picMkLst>
        </pc:picChg>
        <pc:cxnChg chg="add mod">
          <ac:chgData name="Rodolfo Keesey" userId="2b423f4aa280b212" providerId="LiveId" clId="{726A380E-2A52-418C-B679-C2DFC8B90226}" dt="2021-10-06T10:35:00.980" v="15858" actId="1076"/>
          <ac:cxnSpMkLst>
            <pc:docMk/>
            <pc:sldMk cId="3204090912" sldId="273"/>
            <ac:cxnSpMk id="23" creationId="{B18060B9-D5AC-45BC-A650-BB8BD9A092B9}"/>
          </ac:cxnSpMkLst>
        </pc:cxnChg>
        <pc:cxnChg chg="add mod">
          <ac:chgData name="Rodolfo Keesey" userId="2b423f4aa280b212" providerId="LiveId" clId="{726A380E-2A52-418C-B679-C2DFC8B90226}" dt="2021-10-06T09:16:09.122" v="10162" actId="14100"/>
          <ac:cxnSpMkLst>
            <pc:docMk/>
            <pc:sldMk cId="3204090912" sldId="273"/>
            <ac:cxnSpMk id="34" creationId="{7AD96061-7990-4492-9232-4045B2ECEFDE}"/>
          </ac:cxnSpMkLst>
        </pc:cxnChg>
        <pc:cxnChg chg="add mod ord">
          <ac:chgData name="Rodolfo Keesey" userId="2b423f4aa280b212" providerId="LiveId" clId="{726A380E-2A52-418C-B679-C2DFC8B90226}" dt="2021-10-06T10:25:40.871" v="15250" actId="1076"/>
          <ac:cxnSpMkLst>
            <pc:docMk/>
            <pc:sldMk cId="3204090912" sldId="273"/>
            <ac:cxnSpMk id="37" creationId="{35ED01B0-C322-4CA9-BE42-C3A6FEA24142}"/>
          </ac:cxnSpMkLst>
        </pc:cxnChg>
        <pc:cxnChg chg="add mod ord">
          <ac:chgData name="Rodolfo Keesey" userId="2b423f4aa280b212" providerId="LiveId" clId="{726A380E-2A52-418C-B679-C2DFC8B90226}" dt="2021-10-06T10:25:14.418" v="15245" actId="1076"/>
          <ac:cxnSpMkLst>
            <pc:docMk/>
            <pc:sldMk cId="3204090912" sldId="273"/>
            <ac:cxnSpMk id="41" creationId="{6FED34F7-0E3A-4160-99CD-EEB339A198F2}"/>
          </ac:cxnSpMkLst>
        </pc:cxnChg>
        <pc:cxnChg chg="add mod ord">
          <ac:chgData name="Rodolfo Keesey" userId="2b423f4aa280b212" providerId="LiveId" clId="{726A380E-2A52-418C-B679-C2DFC8B90226}" dt="2021-10-06T10:25:20.102" v="15247" actId="1076"/>
          <ac:cxnSpMkLst>
            <pc:docMk/>
            <pc:sldMk cId="3204090912" sldId="273"/>
            <ac:cxnSpMk id="49" creationId="{B39550D5-9482-48D9-9E2A-7F3C30940290}"/>
          </ac:cxnSpMkLst>
        </pc:cxnChg>
      </pc:sldChg>
      <pc:sldChg chg="addSp delSp modSp add mod">
        <pc:chgData name="Rodolfo Keesey" userId="2b423f4aa280b212" providerId="LiveId" clId="{726A380E-2A52-418C-B679-C2DFC8B90226}" dt="2021-10-06T10:36:35.948" v="15927"/>
        <pc:sldMkLst>
          <pc:docMk/>
          <pc:sldMk cId="2095950533" sldId="274"/>
        </pc:sldMkLst>
        <pc:spChg chg="add del mod">
          <ac:chgData name="Rodolfo Keesey" userId="2b423f4aa280b212" providerId="LiveId" clId="{726A380E-2A52-418C-B679-C2DFC8B90226}" dt="2021-10-06T09:25:44.986" v="11720" actId="478"/>
          <ac:spMkLst>
            <pc:docMk/>
            <pc:sldMk cId="2095950533" sldId="274"/>
            <ac:spMk id="2" creationId="{EFBC4433-7D25-4F2E-8DE5-38B292D08DE2}"/>
          </ac:spMkLst>
        </pc:spChg>
        <pc:spChg chg="del mod">
          <ac:chgData name="Rodolfo Keesey" userId="2b423f4aa280b212" providerId="LiveId" clId="{726A380E-2A52-418C-B679-C2DFC8B90226}" dt="2021-10-06T09:18:13.571" v="10435" actId="478"/>
          <ac:spMkLst>
            <pc:docMk/>
            <pc:sldMk cId="2095950533" sldId="274"/>
            <ac:spMk id="4" creationId="{60816D27-25D2-417E-A205-2617878394E0}"/>
          </ac:spMkLst>
        </pc:spChg>
        <pc:spChg chg="add mod">
          <ac:chgData name="Rodolfo Keesey" userId="2b423f4aa280b212" providerId="LiveId" clId="{726A380E-2A52-418C-B679-C2DFC8B90226}" dt="2021-10-06T09:38:50.741" v="13207" actId="1076"/>
          <ac:spMkLst>
            <pc:docMk/>
            <pc:sldMk cId="2095950533" sldId="274"/>
            <ac:spMk id="25" creationId="{02262B52-3F7D-458D-9618-704D805ADF10}"/>
          </ac:spMkLst>
        </pc:spChg>
        <pc:spChg chg="add mod">
          <ac:chgData name="Rodolfo Keesey" userId="2b423f4aa280b212" providerId="LiveId" clId="{726A380E-2A52-418C-B679-C2DFC8B90226}" dt="2021-10-06T09:40:53.261" v="13359" actId="20577"/>
          <ac:spMkLst>
            <pc:docMk/>
            <pc:sldMk cId="2095950533" sldId="274"/>
            <ac:spMk id="28" creationId="{3A202CBB-EA88-4B87-A584-E6A85B836D24}"/>
          </ac:spMkLst>
        </pc:spChg>
        <pc:spChg chg="del">
          <ac:chgData name="Rodolfo Keesey" userId="2b423f4aa280b212" providerId="LiveId" clId="{726A380E-2A52-418C-B679-C2DFC8B90226}" dt="2021-10-06T09:24:41.844" v="11689" actId="478"/>
          <ac:spMkLst>
            <pc:docMk/>
            <pc:sldMk cId="2095950533" sldId="274"/>
            <ac:spMk id="31" creationId="{CF306401-25C4-4E3C-93D6-C868DA628D7C}"/>
          </ac:spMkLst>
        </pc:spChg>
        <pc:spChg chg="add mod">
          <ac:chgData name="Rodolfo Keesey" userId="2b423f4aa280b212" providerId="LiveId" clId="{726A380E-2A52-418C-B679-C2DFC8B90226}" dt="2021-10-06T09:55:00.772" v="14811" actId="1076"/>
          <ac:spMkLst>
            <pc:docMk/>
            <pc:sldMk cId="2095950533" sldId="274"/>
            <ac:spMk id="32" creationId="{6E081760-F1B7-493F-8A6E-6A51ECFC2394}"/>
          </ac:spMkLst>
        </pc:spChg>
        <pc:spChg chg="add mod">
          <ac:chgData name="Rodolfo Keesey" userId="2b423f4aa280b212" providerId="LiveId" clId="{726A380E-2A52-418C-B679-C2DFC8B90226}" dt="2021-10-06T09:55:32.355" v="14820" actId="1076"/>
          <ac:spMkLst>
            <pc:docMk/>
            <pc:sldMk cId="2095950533" sldId="274"/>
            <ac:spMk id="35" creationId="{0F18CE96-8773-4C58-9C27-FB66CD7358B5}"/>
          </ac:spMkLst>
        </pc:spChg>
        <pc:spChg chg="mod">
          <ac:chgData name="Rodolfo Keesey" userId="2b423f4aa280b212" providerId="LiveId" clId="{726A380E-2A52-418C-B679-C2DFC8B90226}" dt="2021-10-06T10:36:35.948" v="15927"/>
          <ac:spMkLst>
            <pc:docMk/>
            <pc:sldMk cId="2095950533" sldId="274"/>
            <ac:spMk id="141" creationId="{7515060B-70A7-4B02-80DD-FEB651FCBC64}"/>
          </ac:spMkLst>
        </pc:spChg>
        <pc:spChg chg="del">
          <ac:chgData name="Rodolfo Keesey" userId="2b423f4aa280b212" providerId="LiveId" clId="{726A380E-2A52-418C-B679-C2DFC8B90226}" dt="2021-10-06T09:24:46.755" v="11692" actId="478"/>
          <ac:spMkLst>
            <pc:docMk/>
            <pc:sldMk cId="2095950533" sldId="274"/>
            <ac:spMk id="143" creationId="{E5B3E0B7-2F46-463F-A3B3-949D6B1986F0}"/>
          </ac:spMkLst>
        </pc:spChg>
        <pc:spChg chg="del">
          <ac:chgData name="Rodolfo Keesey" userId="2b423f4aa280b212" providerId="LiveId" clId="{726A380E-2A52-418C-B679-C2DFC8B90226}" dt="2021-10-06T09:25:20.899" v="11716" actId="478"/>
          <ac:spMkLst>
            <pc:docMk/>
            <pc:sldMk cId="2095950533" sldId="274"/>
            <ac:spMk id="146" creationId="{21D8C3B7-BC3E-4CF0-B729-2062D3F0E144}"/>
          </ac:spMkLst>
        </pc:spChg>
        <pc:spChg chg="del">
          <ac:chgData name="Rodolfo Keesey" userId="2b423f4aa280b212" providerId="LiveId" clId="{726A380E-2A52-418C-B679-C2DFC8B90226}" dt="2021-10-06T09:24:43.564" v="11690" actId="478"/>
          <ac:spMkLst>
            <pc:docMk/>
            <pc:sldMk cId="2095950533" sldId="274"/>
            <ac:spMk id="148" creationId="{B2986AE0-6A55-4105-96A0-479C9A1F2AA1}"/>
          </ac:spMkLst>
        </pc:spChg>
        <pc:spChg chg="del">
          <ac:chgData name="Rodolfo Keesey" userId="2b423f4aa280b212" providerId="LiveId" clId="{726A380E-2A52-418C-B679-C2DFC8B90226}" dt="2021-10-06T09:25:20.899" v="11716" actId="478"/>
          <ac:spMkLst>
            <pc:docMk/>
            <pc:sldMk cId="2095950533" sldId="274"/>
            <ac:spMk id="177" creationId="{E9317B55-49F2-4879-A889-7F3E3B306578}"/>
          </ac:spMkLst>
        </pc:spChg>
        <pc:spChg chg="del">
          <ac:chgData name="Rodolfo Keesey" userId="2b423f4aa280b212" providerId="LiveId" clId="{726A380E-2A52-418C-B679-C2DFC8B90226}" dt="2021-10-06T09:25:24.740" v="11717" actId="478"/>
          <ac:spMkLst>
            <pc:docMk/>
            <pc:sldMk cId="2095950533" sldId="274"/>
            <ac:spMk id="178" creationId="{08A0BA12-ECDC-4709-AA2C-A9F0B50CDD46}"/>
          </ac:spMkLst>
        </pc:spChg>
        <pc:spChg chg="del">
          <ac:chgData name="Rodolfo Keesey" userId="2b423f4aa280b212" providerId="LiveId" clId="{726A380E-2A52-418C-B679-C2DFC8B90226}" dt="2021-10-06T09:25:20.899" v="11716" actId="478"/>
          <ac:spMkLst>
            <pc:docMk/>
            <pc:sldMk cId="2095950533" sldId="274"/>
            <ac:spMk id="179" creationId="{36038AD2-14C9-429E-8325-30F380214A77}"/>
          </ac:spMkLst>
        </pc:spChg>
        <pc:spChg chg="del mod">
          <ac:chgData name="Rodolfo Keesey" userId="2b423f4aa280b212" providerId="LiveId" clId="{726A380E-2A52-418C-B679-C2DFC8B90226}" dt="2021-10-06T10:32:23.131" v="15777" actId="478"/>
          <ac:spMkLst>
            <pc:docMk/>
            <pc:sldMk cId="2095950533" sldId="274"/>
            <ac:spMk id="246" creationId="{3B8D9BDA-738B-46DC-994A-3D79BD8EC9A8}"/>
          </ac:spMkLst>
        </pc:spChg>
        <pc:spChg chg="mod">
          <ac:chgData name="Rodolfo Keesey" userId="2b423f4aa280b212" providerId="LiveId" clId="{726A380E-2A52-418C-B679-C2DFC8B90226}" dt="2021-10-06T10:32:58.796" v="15786" actId="1076"/>
          <ac:spMkLst>
            <pc:docMk/>
            <pc:sldMk cId="2095950533" sldId="274"/>
            <ac:spMk id="247" creationId="{CC3B17BE-8774-41AF-A069-F70C49363873}"/>
          </ac:spMkLst>
        </pc:spChg>
        <pc:picChg chg="del mod">
          <ac:chgData name="Rodolfo Keesey" userId="2b423f4aa280b212" providerId="LiveId" clId="{726A380E-2A52-418C-B679-C2DFC8B90226}" dt="2021-10-06T09:18:11.355" v="10433" actId="478"/>
          <ac:picMkLst>
            <pc:docMk/>
            <pc:sldMk cId="2095950533" sldId="274"/>
            <ac:picMk id="3" creationId="{5C4C04AB-2A49-48B7-A3FC-ABE7DEEF203E}"/>
          </ac:picMkLst>
        </pc:picChg>
        <pc:picChg chg="mod">
          <ac:chgData name="Rodolfo Keesey" userId="2b423f4aa280b212" providerId="LiveId" clId="{726A380E-2A52-418C-B679-C2DFC8B90226}" dt="2021-10-06T10:32:27.894" v="15780" actId="1076"/>
          <ac:picMkLst>
            <pc:docMk/>
            <pc:sldMk cId="2095950533" sldId="274"/>
            <ac:picMk id="5" creationId="{3D668783-B19C-48B6-9556-75B1B38F8ACC}"/>
          </ac:picMkLst>
        </pc:picChg>
        <pc:picChg chg="del">
          <ac:chgData name="Rodolfo Keesey" userId="2b423f4aa280b212" providerId="LiveId" clId="{726A380E-2A52-418C-B679-C2DFC8B90226}" dt="2021-10-06T09:25:20.899" v="11716" actId="478"/>
          <ac:picMkLst>
            <pc:docMk/>
            <pc:sldMk cId="2095950533" sldId="274"/>
            <ac:picMk id="9" creationId="{EF5C36C5-3087-4C10-A0F6-D74FEE42F47F}"/>
          </ac:picMkLst>
        </pc:picChg>
        <pc:picChg chg="del">
          <ac:chgData name="Rodolfo Keesey" userId="2b423f4aa280b212" providerId="LiveId" clId="{726A380E-2A52-418C-B679-C2DFC8B90226}" dt="2021-10-06T09:25:20.899" v="11716" actId="478"/>
          <ac:picMkLst>
            <pc:docMk/>
            <pc:sldMk cId="2095950533" sldId="274"/>
            <ac:picMk id="12" creationId="{D763871C-8E9E-456F-9ACA-063B8581932B}"/>
          </ac:picMkLst>
        </pc:picChg>
        <pc:picChg chg="del">
          <ac:chgData name="Rodolfo Keesey" userId="2b423f4aa280b212" providerId="LiveId" clId="{726A380E-2A52-418C-B679-C2DFC8B90226}" dt="2021-10-06T09:24:39.644" v="11687" actId="478"/>
          <ac:picMkLst>
            <pc:docMk/>
            <pc:sldMk cId="2095950533" sldId="274"/>
            <ac:picMk id="17" creationId="{7229FA21-6707-4AEB-BCA9-4C9C4A709475}"/>
          </ac:picMkLst>
        </pc:picChg>
        <pc:picChg chg="del">
          <ac:chgData name="Rodolfo Keesey" userId="2b423f4aa280b212" providerId="LiveId" clId="{726A380E-2A52-418C-B679-C2DFC8B90226}" dt="2021-10-06T09:24:40.299" v="11688" actId="478"/>
          <ac:picMkLst>
            <pc:docMk/>
            <pc:sldMk cId="2095950533" sldId="274"/>
            <ac:picMk id="18" creationId="{5DD363AE-E144-481C-BC37-8DE23A0C0B96}"/>
          </ac:picMkLst>
        </pc:picChg>
        <pc:cxnChg chg="del">
          <ac:chgData name="Rodolfo Keesey" userId="2b423f4aa280b212" providerId="LiveId" clId="{726A380E-2A52-418C-B679-C2DFC8B90226}" dt="2021-10-06T09:18:14.338" v="10436" actId="478"/>
          <ac:cxnSpMkLst>
            <pc:docMk/>
            <pc:sldMk cId="2095950533" sldId="274"/>
            <ac:cxnSpMk id="23" creationId="{B18060B9-D5AC-45BC-A650-BB8BD9A092B9}"/>
          </ac:cxnSpMkLst>
        </pc:cxnChg>
        <pc:cxnChg chg="add mod">
          <ac:chgData name="Rodolfo Keesey" userId="2b423f4aa280b212" providerId="LiveId" clId="{726A380E-2A52-418C-B679-C2DFC8B90226}" dt="2021-10-06T09:39:54.811" v="13325" actId="1076"/>
          <ac:cxnSpMkLst>
            <pc:docMk/>
            <pc:sldMk cId="2095950533" sldId="274"/>
            <ac:cxnSpMk id="26" creationId="{7A12A7E2-9F07-4CF2-A0F9-118DBAE54A0E}"/>
          </ac:cxnSpMkLst>
        </pc:cxnChg>
        <pc:cxnChg chg="add mod">
          <ac:chgData name="Rodolfo Keesey" userId="2b423f4aa280b212" providerId="LiveId" clId="{726A380E-2A52-418C-B679-C2DFC8B90226}" dt="2021-10-06T09:51:22.807" v="14649" actId="14100"/>
          <ac:cxnSpMkLst>
            <pc:docMk/>
            <pc:sldMk cId="2095950533" sldId="274"/>
            <ac:cxnSpMk id="30" creationId="{476E6ABC-F187-4320-AC36-9B70C7CB4ADE}"/>
          </ac:cxnSpMkLst>
        </pc:cxnChg>
        <pc:cxnChg chg="add mod">
          <ac:chgData name="Rodolfo Keesey" userId="2b423f4aa280b212" providerId="LiveId" clId="{726A380E-2A52-418C-B679-C2DFC8B90226}" dt="2021-10-06T09:55:19.926" v="14815" actId="1076"/>
          <ac:cxnSpMkLst>
            <pc:docMk/>
            <pc:sldMk cId="2095950533" sldId="274"/>
            <ac:cxnSpMk id="33" creationId="{28BB0765-286B-412F-9E03-38205FFDFC73}"/>
          </ac:cxnSpMkLst>
        </pc:cxnChg>
        <pc:cxnChg chg="del">
          <ac:chgData name="Rodolfo Keesey" userId="2b423f4aa280b212" providerId="LiveId" clId="{726A380E-2A52-418C-B679-C2DFC8B90226}" dt="2021-10-06T09:24:44.772" v="11691" actId="478"/>
          <ac:cxnSpMkLst>
            <pc:docMk/>
            <pc:sldMk cId="2095950533" sldId="274"/>
            <ac:cxnSpMk id="34" creationId="{7AD96061-7990-4492-9232-4045B2ECEFDE}"/>
          </ac:cxnSpMkLst>
        </pc:cxnChg>
        <pc:cxnChg chg="del">
          <ac:chgData name="Rodolfo Keesey" userId="2b423f4aa280b212" providerId="LiveId" clId="{726A380E-2A52-418C-B679-C2DFC8B90226}" dt="2021-10-06T09:25:27.787" v="11718" actId="478"/>
          <ac:cxnSpMkLst>
            <pc:docMk/>
            <pc:sldMk cId="2095950533" sldId="274"/>
            <ac:cxnSpMk id="75" creationId="{FA5EACE6-2936-4A85-ABBD-727BFDDF14A4}"/>
          </ac:cxnSpMkLst>
        </pc:cxnChg>
        <pc:cxnChg chg="del mod">
          <ac:chgData name="Rodolfo Keesey" userId="2b423f4aa280b212" providerId="LiveId" clId="{726A380E-2A52-418C-B679-C2DFC8B90226}" dt="2021-10-06T10:32:24.034" v="15778" actId="478"/>
          <ac:cxnSpMkLst>
            <pc:docMk/>
            <pc:sldMk cId="2095950533" sldId="274"/>
            <ac:cxnSpMk id="80" creationId="{95B30104-7F0D-4370-941A-82ADAF6A54EB}"/>
          </ac:cxnSpMkLst>
        </pc:cxnChg>
        <pc:cxnChg chg="del">
          <ac:chgData name="Rodolfo Keesey" userId="2b423f4aa280b212" providerId="LiveId" clId="{726A380E-2A52-418C-B679-C2DFC8B90226}" dt="2021-10-06T09:25:20.899" v="11716" actId="478"/>
          <ac:cxnSpMkLst>
            <pc:docMk/>
            <pc:sldMk cId="2095950533" sldId="274"/>
            <ac:cxnSpMk id="191" creationId="{6887F9B8-1BBF-45F3-9AEC-D8DA1C62641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ADC6A-8DF8-4736-A598-FCCD66ECC431}"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478C2-1667-4B1C-9BF7-F85D166F6ECB}" type="slidenum">
              <a:rPr lang="en-US" smtClean="0"/>
              <a:t>‹#›</a:t>
            </a:fld>
            <a:endParaRPr lang="en-US"/>
          </a:p>
        </p:txBody>
      </p:sp>
    </p:spTree>
    <p:extLst>
      <p:ext uri="{BB962C8B-B14F-4D97-AF65-F5344CB8AC3E}">
        <p14:creationId xmlns:p14="http://schemas.microsoft.com/office/powerpoint/2010/main" val="1778111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a:t>
            </a:fld>
            <a:endParaRPr lang="en-US"/>
          </a:p>
        </p:txBody>
      </p:sp>
    </p:spTree>
    <p:extLst>
      <p:ext uri="{BB962C8B-B14F-4D97-AF65-F5344CB8AC3E}">
        <p14:creationId xmlns:p14="http://schemas.microsoft.com/office/powerpoint/2010/main" val="412863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2</a:t>
            </a:fld>
            <a:endParaRPr lang="en-US"/>
          </a:p>
        </p:txBody>
      </p:sp>
    </p:spTree>
    <p:extLst>
      <p:ext uri="{BB962C8B-B14F-4D97-AF65-F5344CB8AC3E}">
        <p14:creationId xmlns:p14="http://schemas.microsoft.com/office/powerpoint/2010/main" val="318159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16</a:t>
            </a:fld>
            <a:endParaRPr lang="en-US"/>
          </a:p>
        </p:txBody>
      </p:sp>
    </p:spTree>
    <p:extLst>
      <p:ext uri="{BB962C8B-B14F-4D97-AF65-F5344CB8AC3E}">
        <p14:creationId xmlns:p14="http://schemas.microsoft.com/office/powerpoint/2010/main" val="123840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17</a:t>
            </a:fld>
            <a:endParaRPr lang="en-US"/>
          </a:p>
        </p:txBody>
      </p:sp>
    </p:spTree>
    <p:extLst>
      <p:ext uri="{BB962C8B-B14F-4D97-AF65-F5344CB8AC3E}">
        <p14:creationId xmlns:p14="http://schemas.microsoft.com/office/powerpoint/2010/main" val="81171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2DF2-9411-4D65-B20A-76FD403B17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1BFE1D-0BA1-4EBA-A6D2-94F7F3CBD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EA39C4-7B07-4C9C-9675-C618FC3DC092}"/>
              </a:ext>
            </a:extLst>
          </p:cNvPr>
          <p:cNvSpPr>
            <a:spLocks noGrp="1"/>
          </p:cNvSpPr>
          <p:nvPr>
            <p:ph type="dt" sz="half" idx="10"/>
          </p:nvPr>
        </p:nvSpPr>
        <p:spPr/>
        <p:txBody>
          <a:bodyPr/>
          <a:lstStyle/>
          <a:p>
            <a:fld id="{D749056B-B93C-42DA-9C47-9B7A8176E8F1}" type="datetimeFigureOut">
              <a:rPr lang="en-US" smtClean="0"/>
              <a:t>12/16/2021</a:t>
            </a:fld>
            <a:endParaRPr lang="en-US"/>
          </a:p>
        </p:txBody>
      </p:sp>
      <p:sp>
        <p:nvSpPr>
          <p:cNvPr id="5" name="Footer Placeholder 4">
            <a:extLst>
              <a:ext uri="{FF2B5EF4-FFF2-40B4-BE49-F238E27FC236}">
                <a16:creationId xmlns:a16="http://schemas.microsoft.com/office/drawing/2014/main" id="{A131B983-DF32-4DB3-B000-1BD63AB84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32E32-E599-43E3-B2D3-7B927312E4EA}"/>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24788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1B239-C453-451C-B0BD-985123F439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9BCF5D-5B88-40AA-963A-0CE8080287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B5E50-ABFF-4009-ADBD-6302C2AEB132}"/>
              </a:ext>
            </a:extLst>
          </p:cNvPr>
          <p:cNvSpPr>
            <a:spLocks noGrp="1"/>
          </p:cNvSpPr>
          <p:nvPr>
            <p:ph type="dt" sz="half" idx="10"/>
          </p:nvPr>
        </p:nvSpPr>
        <p:spPr/>
        <p:txBody>
          <a:bodyPr/>
          <a:lstStyle/>
          <a:p>
            <a:fld id="{D749056B-B93C-42DA-9C47-9B7A8176E8F1}" type="datetimeFigureOut">
              <a:rPr lang="en-US" smtClean="0"/>
              <a:t>12/16/2021</a:t>
            </a:fld>
            <a:endParaRPr lang="en-US"/>
          </a:p>
        </p:txBody>
      </p:sp>
      <p:sp>
        <p:nvSpPr>
          <p:cNvPr id="5" name="Footer Placeholder 4">
            <a:extLst>
              <a:ext uri="{FF2B5EF4-FFF2-40B4-BE49-F238E27FC236}">
                <a16:creationId xmlns:a16="http://schemas.microsoft.com/office/drawing/2014/main" id="{B1CDDA5E-09F2-4FBC-9B59-FE43CD644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04949-4312-434D-9BF2-CD9B7E6274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1270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DED4CD-30B6-4528-95D3-BC73D5D3A2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AE2B92-ED74-4943-A9F3-1A51B7AE45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66C3C-6DFF-47A7-93BF-1C8FB9760888}"/>
              </a:ext>
            </a:extLst>
          </p:cNvPr>
          <p:cNvSpPr>
            <a:spLocks noGrp="1"/>
          </p:cNvSpPr>
          <p:nvPr>
            <p:ph type="dt" sz="half" idx="10"/>
          </p:nvPr>
        </p:nvSpPr>
        <p:spPr/>
        <p:txBody>
          <a:bodyPr/>
          <a:lstStyle/>
          <a:p>
            <a:fld id="{D749056B-B93C-42DA-9C47-9B7A8176E8F1}" type="datetimeFigureOut">
              <a:rPr lang="en-US" smtClean="0"/>
              <a:t>12/16/2021</a:t>
            </a:fld>
            <a:endParaRPr lang="en-US"/>
          </a:p>
        </p:txBody>
      </p:sp>
      <p:sp>
        <p:nvSpPr>
          <p:cNvPr id="5" name="Footer Placeholder 4">
            <a:extLst>
              <a:ext uri="{FF2B5EF4-FFF2-40B4-BE49-F238E27FC236}">
                <a16:creationId xmlns:a16="http://schemas.microsoft.com/office/drawing/2014/main" id="{26CBDA40-96F9-4BAA-AFD5-EB46A56BB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554A5-8BC7-46C5-A61B-80CDDE1E956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94328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65D-71C6-4C6F-AA6B-8B50C058AA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A1EBF6-7B9C-4A50-BB33-8276444373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FFB78-48F3-4C03-B46E-FA5C003EBAC8}"/>
              </a:ext>
            </a:extLst>
          </p:cNvPr>
          <p:cNvSpPr>
            <a:spLocks noGrp="1"/>
          </p:cNvSpPr>
          <p:nvPr>
            <p:ph type="dt" sz="half" idx="10"/>
          </p:nvPr>
        </p:nvSpPr>
        <p:spPr/>
        <p:txBody>
          <a:bodyPr/>
          <a:lstStyle/>
          <a:p>
            <a:fld id="{D749056B-B93C-42DA-9C47-9B7A8176E8F1}" type="datetimeFigureOut">
              <a:rPr lang="en-US" smtClean="0"/>
              <a:t>12/16/2021</a:t>
            </a:fld>
            <a:endParaRPr lang="en-US"/>
          </a:p>
        </p:txBody>
      </p:sp>
      <p:sp>
        <p:nvSpPr>
          <p:cNvPr id="5" name="Footer Placeholder 4">
            <a:extLst>
              <a:ext uri="{FF2B5EF4-FFF2-40B4-BE49-F238E27FC236}">
                <a16:creationId xmlns:a16="http://schemas.microsoft.com/office/drawing/2014/main" id="{085709D3-3C0F-474F-A4FC-9AEB17948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B1306-218D-4B4F-946E-50AF9881FA01}"/>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64242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5926-D96F-4029-8A8B-36320C7E38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79E6DB-D834-427B-94CA-DBACFD82D7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64E3F-417E-47E9-9CCE-25EB38437282}"/>
              </a:ext>
            </a:extLst>
          </p:cNvPr>
          <p:cNvSpPr>
            <a:spLocks noGrp="1"/>
          </p:cNvSpPr>
          <p:nvPr>
            <p:ph type="dt" sz="half" idx="10"/>
          </p:nvPr>
        </p:nvSpPr>
        <p:spPr/>
        <p:txBody>
          <a:bodyPr/>
          <a:lstStyle/>
          <a:p>
            <a:fld id="{D749056B-B93C-42DA-9C47-9B7A8176E8F1}" type="datetimeFigureOut">
              <a:rPr lang="en-US" smtClean="0"/>
              <a:t>12/16/2021</a:t>
            </a:fld>
            <a:endParaRPr lang="en-US"/>
          </a:p>
        </p:txBody>
      </p:sp>
      <p:sp>
        <p:nvSpPr>
          <p:cNvPr id="5" name="Footer Placeholder 4">
            <a:extLst>
              <a:ext uri="{FF2B5EF4-FFF2-40B4-BE49-F238E27FC236}">
                <a16:creationId xmlns:a16="http://schemas.microsoft.com/office/drawing/2014/main" id="{AA4F6FEE-2B62-4961-A0C9-0ABF20286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D6947F-0C08-4639-8BB0-4C92A7803DD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72921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E3DF-1DF5-4162-83DD-3CE442E44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50245-79CC-45D5-9EE4-D324A2F0CD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63085C-6387-42B3-BF8A-16916C9772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836356-9449-4BEA-B19A-CE57707C7EA5}"/>
              </a:ext>
            </a:extLst>
          </p:cNvPr>
          <p:cNvSpPr>
            <a:spLocks noGrp="1"/>
          </p:cNvSpPr>
          <p:nvPr>
            <p:ph type="dt" sz="half" idx="10"/>
          </p:nvPr>
        </p:nvSpPr>
        <p:spPr/>
        <p:txBody>
          <a:bodyPr/>
          <a:lstStyle/>
          <a:p>
            <a:fld id="{D749056B-B93C-42DA-9C47-9B7A8176E8F1}" type="datetimeFigureOut">
              <a:rPr lang="en-US" smtClean="0"/>
              <a:t>12/16/2021</a:t>
            </a:fld>
            <a:endParaRPr lang="en-US"/>
          </a:p>
        </p:txBody>
      </p:sp>
      <p:sp>
        <p:nvSpPr>
          <p:cNvPr id="6" name="Footer Placeholder 5">
            <a:extLst>
              <a:ext uri="{FF2B5EF4-FFF2-40B4-BE49-F238E27FC236}">
                <a16:creationId xmlns:a16="http://schemas.microsoft.com/office/drawing/2014/main" id="{52EA4816-6C05-4956-82F0-2B1353A8D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780A4-601E-44F3-BBE2-557CAFC1EB4B}"/>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18702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6E78-6CDE-4A96-858F-E93EBB5852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BC6DC-BCB0-445B-B668-983CFFBB2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1E333B-78E5-4739-9961-2774A23352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2A79C-BEEC-4032-9184-C4C76ACCAF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FF295-FF26-46EC-9C35-0E6C236A6F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B56262-88E3-4745-A361-EB295359D379}"/>
              </a:ext>
            </a:extLst>
          </p:cNvPr>
          <p:cNvSpPr>
            <a:spLocks noGrp="1"/>
          </p:cNvSpPr>
          <p:nvPr>
            <p:ph type="dt" sz="half" idx="10"/>
          </p:nvPr>
        </p:nvSpPr>
        <p:spPr/>
        <p:txBody>
          <a:bodyPr/>
          <a:lstStyle/>
          <a:p>
            <a:fld id="{D749056B-B93C-42DA-9C47-9B7A8176E8F1}" type="datetimeFigureOut">
              <a:rPr lang="en-US" smtClean="0"/>
              <a:t>12/16/2021</a:t>
            </a:fld>
            <a:endParaRPr lang="en-US"/>
          </a:p>
        </p:txBody>
      </p:sp>
      <p:sp>
        <p:nvSpPr>
          <p:cNvPr id="8" name="Footer Placeholder 7">
            <a:extLst>
              <a:ext uri="{FF2B5EF4-FFF2-40B4-BE49-F238E27FC236}">
                <a16:creationId xmlns:a16="http://schemas.microsoft.com/office/drawing/2014/main" id="{ACB94169-E7CC-415B-AF6D-01BB1E6303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AA02C4-BE69-4899-A008-CC9A5A86D647}"/>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860252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FD7-7152-4B40-9318-2F4915209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F4ABB-505E-48AB-9D0E-4A5D970487BC}"/>
              </a:ext>
            </a:extLst>
          </p:cNvPr>
          <p:cNvSpPr>
            <a:spLocks noGrp="1"/>
          </p:cNvSpPr>
          <p:nvPr>
            <p:ph type="dt" sz="half" idx="10"/>
          </p:nvPr>
        </p:nvSpPr>
        <p:spPr/>
        <p:txBody>
          <a:bodyPr/>
          <a:lstStyle/>
          <a:p>
            <a:fld id="{D749056B-B93C-42DA-9C47-9B7A8176E8F1}" type="datetimeFigureOut">
              <a:rPr lang="en-US" smtClean="0"/>
              <a:t>12/16/2021</a:t>
            </a:fld>
            <a:endParaRPr lang="en-US"/>
          </a:p>
        </p:txBody>
      </p:sp>
      <p:sp>
        <p:nvSpPr>
          <p:cNvPr id="4" name="Footer Placeholder 3">
            <a:extLst>
              <a:ext uri="{FF2B5EF4-FFF2-40B4-BE49-F238E27FC236}">
                <a16:creationId xmlns:a16="http://schemas.microsoft.com/office/drawing/2014/main" id="{2092A2C2-DF53-4245-8BB6-C901ACE862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77C486-077A-4F63-9588-ABF280BABB2D}"/>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956894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79035-50A8-4578-ACC5-DAEFFFA4181B}"/>
              </a:ext>
            </a:extLst>
          </p:cNvPr>
          <p:cNvSpPr>
            <a:spLocks noGrp="1"/>
          </p:cNvSpPr>
          <p:nvPr>
            <p:ph type="dt" sz="half" idx="10"/>
          </p:nvPr>
        </p:nvSpPr>
        <p:spPr/>
        <p:txBody>
          <a:bodyPr/>
          <a:lstStyle/>
          <a:p>
            <a:fld id="{D749056B-B93C-42DA-9C47-9B7A8176E8F1}" type="datetimeFigureOut">
              <a:rPr lang="en-US" smtClean="0"/>
              <a:t>12/16/2021</a:t>
            </a:fld>
            <a:endParaRPr lang="en-US"/>
          </a:p>
        </p:txBody>
      </p:sp>
      <p:sp>
        <p:nvSpPr>
          <p:cNvPr id="3" name="Footer Placeholder 2">
            <a:extLst>
              <a:ext uri="{FF2B5EF4-FFF2-40B4-BE49-F238E27FC236}">
                <a16:creationId xmlns:a16="http://schemas.microsoft.com/office/drawing/2014/main" id="{16911693-EA4F-4FD3-86BE-8006D473F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70F188-B6AB-40E8-96DF-B54CCB6AB0A9}"/>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5739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06C7-CC10-44BD-B2E5-B61564775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46BD13-A5D2-474F-953A-9F5D8E240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DA785B-C138-44B3-81D7-9940296C2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A5C6-52EC-4B1A-9001-DAC3D2BE6F59}"/>
              </a:ext>
            </a:extLst>
          </p:cNvPr>
          <p:cNvSpPr>
            <a:spLocks noGrp="1"/>
          </p:cNvSpPr>
          <p:nvPr>
            <p:ph type="dt" sz="half" idx="10"/>
          </p:nvPr>
        </p:nvSpPr>
        <p:spPr/>
        <p:txBody>
          <a:bodyPr/>
          <a:lstStyle/>
          <a:p>
            <a:fld id="{D749056B-B93C-42DA-9C47-9B7A8176E8F1}" type="datetimeFigureOut">
              <a:rPr lang="en-US" smtClean="0"/>
              <a:t>12/16/2021</a:t>
            </a:fld>
            <a:endParaRPr lang="en-US"/>
          </a:p>
        </p:txBody>
      </p:sp>
      <p:sp>
        <p:nvSpPr>
          <p:cNvPr id="6" name="Footer Placeholder 5">
            <a:extLst>
              <a:ext uri="{FF2B5EF4-FFF2-40B4-BE49-F238E27FC236}">
                <a16:creationId xmlns:a16="http://schemas.microsoft.com/office/drawing/2014/main" id="{5AF1D0EA-B31D-4EDD-80A3-17EAE2912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D033C-112E-467A-B642-FC37FE7D6B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9393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B288-2F19-4582-A7C4-80718013F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BCE74D-9E07-468F-8403-EEC169811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B23B2E-1E10-403D-8EE3-4558907B0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09DE8-4598-4C15-8EE1-BC2650815CCA}"/>
              </a:ext>
            </a:extLst>
          </p:cNvPr>
          <p:cNvSpPr>
            <a:spLocks noGrp="1"/>
          </p:cNvSpPr>
          <p:nvPr>
            <p:ph type="dt" sz="half" idx="10"/>
          </p:nvPr>
        </p:nvSpPr>
        <p:spPr/>
        <p:txBody>
          <a:bodyPr/>
          <a:lstStyle/>
          <a:p>
            <a:fld id="{D749056B-B93C-42DA-9C47-9B7A8176E8F1}" type="datetimeFigureOut">
              <a:rPr lang="en-US" smtClean="0"/>
              <a:t>12/16/2021</a:t>
            </a:fld>
            <a:endParaRPr lang="en-US"/>
          </a:p>
        </p:txBody>
      </p:sp>
      <p:sp>
        <p:nvSpPr>
          <p:cNvPr id="6" name="Footer Placeholder 5">
            <a:extLst>
              <a:ext uri="{FF2B5EF4-FFF2-40B4-BE49-F238E27FC236}">
                <a16:creationId xmlns:a16="http://schemas.microsoft.com/office/drawing/2014/main" id="{010282B7-93ED-486C-8225-358ECD9B3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63F61-0B9D-4A50-8474-B8276E9830E0}"/>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553771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B6273-449E-47E4-8BA0-BBE35E065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9939C-A529-4340-9AF7-4D83029A03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54FA9-7E78-4FD5-AC11-F3E4576DC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9056B-B93C-42DA-9C47-9B7A8176E8F1}" type="datetimeFigureOut">
              <a:rPr lang="en-US" smtClean="0"/>
              <a:t>12/16/2021</a:t>
            </a:fld>
            <a:endParaRPr lang="en-US"/>
          </a:p>
        </p:txBody>
      </p:sp>
      <p:sp>
        <p:nvSpPr>
          <p:cNvPr id="5" name="Footer Placeholder 4">
            <a:extLst>
              <a:ext uri="{FF2B5EF4-FFF2-40B4-BE49-F238E27FC236}">
                <a16:creationId xmlns:a16="http://schemas.microsoft.com/office/drawing/2014/main" id="{DA14E856-E619-4E7C-82CB-84766B2E1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100566-1AF2-44FB-B4F3-DE8949AA4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37BB2-4241-4923-AA95-8EB1F97C02C3}" type="slidenum">
              <a:rPr lang="en-US" smtClean="0"/>
              <a:t>‹#›</a:t>
            </a:fld>
            <a:endParaRPr lang="en-US"/>
          </a:p>
        </p:txBody>
      </p:sp>
    </p:spTree>
    <p:extLst>
      <p:ext uri="{BB962C8B-B14F-4D97-AF65-F5344CB8AC3E}">
        <p14:creationId xmlns:p14="http://schemas.microsoft.com/office/powerpoint/2010/main" val="336823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honny.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rodolfokeesey/Liquid-Handler" TargetMode="External"/><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raspberrypi.org/documentation/microcontrollers/micropython.html"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17.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png"/><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7.PN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77.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1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7.PNG"/><Relationship Id="rId7" Type="http://schemas.openxmlformats.org/officeDocument/2006/relationships/image" Target="../media/image102.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1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PNG"/><Relationship Id="rId7"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hyperlink" Target="https://www.putty.org/" TargetMode="External"/><Relationship Id="rId9" Type="http://schemas.openxmlformats.org/officeDocument/2006/relationships/image" Target="../media/image1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jlcpcb.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36.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1.png"/><Relationship Id="rId3" Type="http://schemas.openxmlformats.org/officeDocument/2006/relationships/image" Target="../media/image65.png"/><Relationship Id="rId7" Type="http://schemas.openxmlformats.org/officeDocument/2006/relationships/image" Target="../media/image14.png"/><Relationship Id="rId12"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69.png"/><Relationship Id="rId5" Type="http://schemas.openxmlformats.org/officeDocument/2006/relationships/image" Target="../media/image17.PNG"/><Relationship Id="rId10"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43403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70851" y="451306"/>
            <a:ext cx="3026662" cy="369332"/>
          </a:xfrm>
          <a:prstGeom prst="rect">
            <a:avLst/>
          </a:prstGeom>
          <a:noFill/>
        </p:spPr>
        <p:txBody>
          <a:bodyPr wrap="none" rtlCol="0">
            <a:spAutoFit/>
          </a:bodyPr>
          <a:lstStyle/>
          <a:p>
            <a:r>
              <a:rPr lang="en-US" b="1" dirty="0"/>
              <a:t>A: Software/Hardware Set Up</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7550" y="1317750"/>
            <a:ext cx="470000" cy="769441"/>
          </a:xfrm>
          <a:prstGeom prst="rect">
            <a:avLst/>
          </a:prstGeom>
          <a:noFill/>
        </p:spPr>
        <p:txBody>
          <a:bodyPr wrap="none" rtlCol="0">
            <a:spAutoFit/>
          </a:bodyPr>
          <a:lstStyle/>
          <a:p>
            <a:r>
              <a:rPr lang="en-US" sz="4400" b="1" dirty="0"/>
              <a:t>1</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403005" y="1465354"/>
            <a:ext cx="2535216" cy="1569660"/>
          </a:xfrm>
          <a:prstGeom prst="rect">
            <a:avLst/>
          </a:prstGeom>
          <a:noFill/>
        </p:spPr>
        <p:txBody>
          <a:bodyPr wrap="square" rtlCol="0">
            <a:spAutoFit/>
          </a:bodyPr>
          <a:lstStyle/>
          <a:p>
            <a:r>
              <a:rPr lang="en-US" sz="1200" dirty="0"/>
              <a:t>Flash the Raspberry Pi Pico with </a:t>
            </a:r>
            <a:r>
              <a:rPr lang="en-US" sz="1200" dirty="0" err="1"/>
              <a:t>MicroPython</a:t>
            </a:r>
            <a:r>
              <a:rPr lang="en-US" sz="1200" dirty="0"/>
              <a:t>. Follow the directions in this link:</a:t>
            </a:r>
          </a:p>
          <a:p>
            <a:endParaRPr lang="en-US" sz="1200" dirty="0"/>
          </a:p>
          <a:p>
            <a:r>
              <a:rPr lang="en-US" sz="1200" dirty="0">
                <a:hlinkClick r:id="rId4"/>
              </a:rPr>
              <a:t>https://www.raspberrypi.org/documentation/microcontrollers/micropython.html</a:t>
            </a:r>
            <a:endParaRPr lang="en-US" sz="1200" dirty="0"/>
          </a:p>
          <a:p>
            <a:endParaRPr lang="en-US" sz="1200" dirty="0"/>
          </a:p>
        </p:txBody>
      </p:sp>
      <p:pic>
        <p:nvPicPr>
          <p:cNvPr id="7" name="Picture 6">
            <a:extLst>
              <a:ext uri="{FF2B5EF4-FFF2-40B4-BE49-F238E27FC236}">
                <a16:creationId xmlns:a16="http://schemas.microsoft.com/office/drawing/2014/main" id="{D97D3536-7C80-42A9-8999-3A551ABC11B1}"/>
              </a:ext>
            </a:extLst>
          </p:cNvPr>
          <p:cNvPicPr>
            <a:picLocks noChangeAspect="1"/>
          </p:cNvPicPr>
          <p:nvPr/>
        </p:nvPicPr>
        <p:blipFill rotWithShape="1">
          <a:blip r:embed="rId5"/>
          <a:srcRect l="44093" t="28212" r="27196" b="15518"/>
          <a:stretch/>
        </p:blipFill>
        <p:spPr>
          <a:xfrm>
            <a:off x="269188" y="3007291"/>
            <a:ext cx="2708711" cy="2986153"/>
          </a:xfrm>
          <a:prstGeom prst="rect">
            <a:avLst/>
          </a:prstGeom>
        </p:spPr>
      </p:pic>
      <p:sp>
        <p:nvSpPr>
          <p:cNvPr id="143" name="TextBox 142">
            <a:extLst>
              <a:ext uri="{FF2B5EF4-FFF2-40B4-BE49-F238E27FC236}">
                <a16:creationId xmlns:a16="http://schemas.microsoft.com/office/drawing/2014/main" id="{E5B3E0B7-2F46-463F-A3B3-949D6B1986F0}"/>
              </a:ext>
            </a:extLst>
          </p:cNvPr>
          <p:cNvSpPr txBox="1"/>
          <p:nvPr/>
        </p:nvSpPr>
        <p:spPr>
          <a:xfrm>
            <a:off x="3285561" y="89488"/>
            <a:ext cx="470000" cy="769441"/>
          </a:xfrm>
          <a:prstGeom prst="rect">
            <a:avLst/>
          </a:prstGeom>
          <a:noFill/>
        </p:spPr>
        <p:txBody>
          <a:bodyPr wrap="none" rtlCol="0">
            <a:spAutoFit/>
          </a:bodyPr>
          <a:lstStyle/>
          <a:p>
            <a:r>
              <a:rPr lang="en-US" sz="4400" b="1" dirty="0"/>
              <a:t>2</a:t>
            </a:r>
          </a:p>
        </p:txBody>
      </p:sp>
      <p:sp>
        <p:nvSpPr>
          <p:cNvPr id="146" name="TextBox 145">
            <a:extLst>
              <a:ext uri="{FF2B5EF4-FFF2-40B4-BE49-F238E27FC236}">
                <a16:creationId xmlns:a16="http://schemas.microsoft.com/office/drawing/2014/main" id="{21D8C3B7-BC3E-4CF0-B729-2062D3F0E144}"/>
              </a:ext>
            </a:extLst>
          </p:cNvPr>
          <p:cNvSpPr txBox="1"/>
          <p:nvPr/>
        </p:nvSpPr>
        <p:spPr>
          <a:xfrm>
            <a:off x="6661629" y="232508"/>
            <a:ext cx="2387373" cy="2492990"/>
          </a:xfrm>
          <a:prstGeom prst="rect">
            <a:avLst/>
          </a:prstGeom>
          <a:noFill/>
        </p:spPr>
        <p:txBody>
          <a:bodyPr wrap="square" rtlCol="0">
            <a:spAutoFit/>
          </a:bodyPr>
          <a:lstStyle/>
          <a:p>
            <a:pPr lvl="1"/>
            <a:r>
              <a:rPr lang="en-US" sz="1200" dirty="0"/>
              <a:t>Go to the </a:t>
            </a:r>
            <a:r>
              <a:rPr lang="en-US" sz="1200" dirty="0" err="1"/>
              <a:t>SideKick</a:t>
            </a:r>
            <a:r>
              <a:rPr lang="en-US" sz="1200" dirty="0"/>
              <a:t> GitHub page to download all the necessary files:</a:t>
            </a:r>
          </a:p>
          <a:p>
            <a:endParaRPr lang="en-US" sz="1200" dirty="0"/>
          </a:p>
          <a:p>
            <a:r>
              <a:rPr lang="en-US" sz="1200" dirty="0">
                <a:hlinkClick r:id="rId6"/>
              </a:rPr>
              <a:t>https://github.com/rodolfokeesey/Liquid-Handler</a:t>
            </a:r>
            <a:endParaRPr lang="en-US" sz="1200" dirty="0"/>
          </a:p>
          <a:p>
            <a:endParaRPr lang="en-US" sz="1200" dirty="0"/>
          </a:p>
          <a:p>
            <a:r>
              <a:rPr lang="en-US" sz="1200" dirty="0"/>
              <a:t>Go to the folder marked “Pico Snapshot” and download the contents.</a:t>
            </a:r>
          </a:p>
          <a:p>
            <a:endParaRPr lang="en-US" sz="1200" dirty="0"/>
          </a:p>
          <a:p>
            <a:r>
              <a:rPr lang="en-US" sz="1200" dirty="0"/>
              <a:t>Now return to </a:t>
            </a:r>
            <a:r>
              <a:rPr lang="en-US" sz="1200" dirty="0" err="1"/>
              <a:t>Thonny</a:t>
            </a:r>
            <a:r>
              <a:rPr lang="en-US" sz="1200" dirty="0"/>
              <a:t>. Navigate to View -&gt; Files</a:t>
            </a:r>
          </a:p>
        </p:txBody>
      </p:sp>
      <p:sp>
        <p:nvSpPr>
          <p:cNvPr id="148" name="TextBox 147">
            <a:extLst>
              <a:ext uri="{FF2B5EF4-FFF2-40B4-BE49-F238E27FC236}">
                <a16:creationId xmlns:a16="http://schemas.microsoft.com/office/drawing/2014/main" id="{B2986AE0-6A55-4105-96A0-479C9A1F2AA1}"/>
              </a:ext>
            </a:extLst>
          </p:cNvPr>
          <p:cNvSpPr txBox="1"/>
          <p:nvPr/>
        </p:nvSpPr>
        <p:spPr>
          <a:xfrm>
            <a:off x="3300889" y="254000"/>
            <a:ext cx="2940314" cy="2677656"/>
          </a:xfrm>
          <a:prstGeom prst="rect">
            <a:avLst/>
          </a:prstGeom>
          <a:noFill/>
        </p:spPr>
        <p:txBody>
          <a:bodyPr wrap="square" rtlCol="0">
            <a:spAutoFit/>
          </a:bodyPr>
          <a:lstStyle/>
          <a:p>
            <a:pPr lvl="1"/>
            <a:r>
              <a:rPr lang="en-US" sz="1200" dirty="0"/>
              <a:t>After flashing </a:t>
            </a:r>
            <a:r>
              <a:rPr lang="en-US" sz="1200" dirty="0" err="1"/>
              <a:t>MicroPython</a:t>
            </a:r>
            <a:r>
              <a:rPr lang="en-US" sz="1200" dirty="0"/>
              <a:t> onto the Pico, we need to upload the </a:t>
            </a:r>
            <a:r>
              <a:rPr lang="en-US" sz="1200" dirty="0" err="1"/>
              <a:t>SideKick’s</a:t>
            </a:r>
            <a:r>
              <a:rPr lang="en-US" sz="1200" dirty="0"/>
              <a:t> code to the microcontroller.</a:t>
            </a:r>
          </a:p>
          <a:p>
            <a:endParaRPr lang="en-US" sz="1200" dirty="0"/>
          </a:p>
          <a:p>
            <a:r>
              <a:rPr lang="en-US" sz="1200" dirty="0"/>
              <a:t>Download the </a:t>
            </a:r>
            <a:r>
              <a:rPr lang="en-US" sz="1200" dirty="0" err="1"/>
              <a:t>Thonny</a:t>
            </a:r>
            <a:r>
              <a:rPr lang="en-US" sz="1200" dirty="0"/>
              <a:t> IDE. This will be used to load the provided code onto the Pico.</a:t>
            </a:r>
          </a:p>
          <a:p>
            <a:endParaRPr lang="en-US" sz="1200" dirty="0"/>
          </a:p>
          <a:p>
            <a:r>
              <a:rPr lang="en-US" sz="1200" dirty="0">
                <a:hlinkClick r:id="rId7"/>
              </a:rPr>
              <a:t>https://thonny.org/</a:t>
            </a:r>
            <a:endParaRPr lang="en-US" sz="1200" dirty="0"/>
          </a:p>
          <a:p>
            <a:endParaRPr lang="en-US" sz="1200" dirty="0"/>
          </a:p>
          <a:p>
            <a:r>
              <a:rPr lang="en-US" sz="1200" dirty="0"/>
              <a:t>Once downloaded, install and follow the prompts for set up with </a:t>
            </a:r>
            <a:r>
              <a:rPr lang="en-US" sz="1200" dirty="0" err="1"/>
              <a:t>MicroPython</a:t>
            </a:r>
            <a:r>
              <a:rPr lang="en-US" sz="1200" dirty="0"/>
              <a:t> and the Raspberry Pi Pico. Once finished, your </a:t>
            </a:r>
            <a:r>
              <a:rPr lang="en-US" sz="1200" dirty="0" err="1"/>
              <a:t>Thonny</a:t>
            </a:r>
            <a:r>
              <a:rPr lang="en-US" sz="1200" dirty="0"/>
              <a:t> should look like this:</a:t>
            </a:r>
          </a:p>
        </p:txBody>
      </p:sp>
      <p:pic>
        <p:nvPicPr>
          <p:cNvPr id="8" name="Picture 7">
            <a:extLst>
              <a:ext uri="{FF2B5EF4-FFF2-40B4-BE49-F238E27FC236}">
                <a16:creationId xmlns:a16="http://schemas.microsoft.com/office/drawing/2014/main" id="{38579CF2-E5C9-45A9-A5F6-F2CA51F07C3E}"/>
              </a:ext>
            </a:extLst>
          </p:cNvPr>
          <p:cNvPicPr>
            <a:picLocks noChangeAspect="1"/>
          </p:cNvPicPr>
          <p:nvPr/>
        </p:nvPicPr>
        <p:blipFill rotWithShape="1">
          <a:blip r:embed="rId8"/>
          <a:srcRect l="43942" t="29933" r="27707" b="12092"/>
          <a:stretch/>
        </p:blipFill>
        <p:spPr>
          <a:xfrm>
            <a:off x="3463333" y="3008547"/>
            <a:ext cx="2615426" cy="3008288"/>
          </a:xfrm>
          <a:prstGeom prst="rect">
            <a:avLst/>
          </a:prstGeom>
        </p:spPr>
      </p:pic>
      <p:pic>
        <p:nvPicPr>
          <p:cNvPr id="9" name="Picture 8">
            <a:extLst>
              <a:ext uri="{FF2B5EF4-FFF2-40B4-BE49-F238E27FC236}">
                <a16:creationId xmlns:a16="http://schemas.microsoft.com/office/drawing/2014/main" id="{EF5C36C5-3087-4C10-A0F6-D74FEE42F47F}"/>
              </a:ext>
            </a:extLst>
          </p:cNvPr>
          <p:cNvPicPr>
            <a:picLocks noChangeAspect="1"/>
          </p:cNvPicPr>
          <p:nvPr/>
        </p:nvPicPr>
        <p:blipFill rotWithShape="1">
          <a:blip r:embed="rId9"/>
          <a:srcRect l="44663" t="30364" r="22260" b="11880"/>
          <a:stretch/>
        </p:blipFill>
        <p:spPr>
          <a:xfrm>
            <a:off x="6623850" y="2826723"/>
            <a:ext cx="2658958" cy="2611560"/>
          </a:xfrm>
          <a:prstGeom prst="rect">
            <a:avLst/>
          </a:prstGeom>
        </p:spPr>
      </p:pic>
      <p:sp>
        <p:nvSpPr>
          <p:cNvPr id="177" name="TextBox 176">
            <a:extLst>
              <a:ext uri="{FF2B5EF4-FFF2-40B4-BE49-F238E27FC236}">
                <a16:creationId xmlns:a16="http://schemas.microsoft.com/office/drawing/2014/main" id="{E9317B55-49F2-4879-A889-7F3E3B306578}"/>
              </a:ext>
            </a:extLst>
          </p:cNvPr>
          <p:cNvSpPr txBox="1"/>
          <p:nvPr/>
        </p:nvSpPr>
        <p:spPr>
          <a:xfrm>
            <a:off x="9498777" y="210300"/>
            <a:ext cx="2511626" cy="2492990"/>
          </a:xfrm>
          <a:prstGeom prst="rect">
            <a:avLst/>
          </a:prstGeom>
          <a:noFill/>
        </p:spPr>
        <p:txBody>
          <a:bodyPr wrap="square" rtlCol="0">
            <a:spAutoFit/>
          </a:bodyPr>
          <a:lstStyle/>
          <a:p>
            <a:pPr lvl="1"/>
            <a:r>
              <a:rPr lang="en-US" sz="1200" dirty="0"/>
              <a:t>In the upper panel, navigate to where you downloaded the snapshot files.</a:t>
            </a:r>
          </a:p>
          <a:p>
            <a:pPr lvl="1"/>
            <a:r>
              <a:rPr lang="en-US" sz="1200" dirty="0"/>
              <a:t>On this machine its under:</a:t>
            </a:r>
          </a:p>
          <a:p>
            <a:endParaRPr lang="en-US" sz="1200" dirty="0"/>
          </a:p>
          <a:p>
            <a:r>
              <a:rPr lang="en-US" sz="1200" dirty="0"/>
              <a:t>C:\Users\Rod Keesey\Desktop\PicoSnapshot10_1_21</a:t>
            </a:r>
          </a:p>
          <a:p>
            <a:endParaRPr lang="en-US" sz="1200" dirty="0"/>
          </a:p>
          <a:p>
            <a:r>
              <a:rPr lang="en-US" sz="1200" dirty="0"/>
              <a:t>Then, right click on each item in the snapshot, and click “Upload to /” in the dropdown. This saves each of the files on the Pico.</a:t>
            </a:r>
          </a:p>
        </p:txBody>
      </p:sp>
      <p:pic>
        <p:nvPicPr>
          <p:cNvPr id="12" name="Picture 11">
            <a:extLst>
              <a:ext uri="{FF2B5EF4-FFF2-40B4-BE49-F238E27FC236}">
                <a16:creationId xmlns:a16="http://schemas.microsoft.com/office/drawing/2014/main" id="{D763871C-8E9E-456F-9ACA-063B8581932B}"/>
              </a:ext>
            </a:extLst>
          </p:cNvPr>
          <p:cNvPicPr>
            <a:picLocks noChangeAspect="1"/>
          </p:cNvPicPr>
          <p:nvPr/>
        </p:nvPicPr>
        <p:blipFill rotWithShape="1">
          <a:blip r:embed="rId10"/>
          <a:srcRect l="44663" t="30001" r="23872" b="11965"/>
          <a:stretch/>
        </p:blipFill>
        <p:spPr>
          <a:xfrm>
            <a:off x="9498777" y="2913590"/>
            <a:ext cx="2649788" cy="2749061"/>
          </a:xfrm>
          <a:prstGeom prst="rect">
            <a:avLst/>
          </a:prstGeom>
        </p:spPr>
      </p:pic>
      <p:sp>
        <p:nvSpPr>
          <p:cNvPr id="178" name="TextBox 177">
            <a:extLst>
              <a:ext uri="{FF2B5EF4-FFF2-40B4-BE49-F238E27FC236}">
                <a16:creationId xmlns:a16="http://schemas.microsoft.com/office/drawing/2014/main" id="{08A0BA12-ECDC-4709-AA2C-A9F0B50CDD46}"/>
              </a:ext>
            </a:extLst>
          </p:cNvPr>
          <p:cNvSpPr txBox="1"/>
          <p:nvPr/>
        </p:nvSpPr>
        <p:spPr>
          <a:xfrm>
            <a:off x="6520739" y="89488"/>
            <a:ext cx="470000" cy="769441"/>
          </a:xfrm>
          <a:prstGeom prst="rect">
            <a:avLst/>
          </a:prstGeom>
          <a:noFill/>
        </p:spPr>
        <p:txBody>
          <a:bodyPr wrap="none" rtlCol="0">
            <a:spAutoFit/>
          </a:bodyPr>
          <a:lstStyle/>
          <a:p>
            <a:r>
              <a:rPr lang="en-US" sz="4400" b="1" dirty="0"/>
              <a:t>3</a:t>
            </a:r>
          </a:p>
        </p:txBody>
      </p:sp>
      <p:sp>
        <p:nvSpPr>
          <p:cNvPr id="179" name="TextBox 178">
            <a:extLst>
              <a:ext uri="{FF2B5EF4-FFF2-40B4-BE49-F238E27FC236}">
                <a16:creationId xmlns:a16="http://schemas.microsoft.com/office/drawing/2014/main" id="{36038AD2-14C9-429E-8325-30F380214A77}"/>
              </a:ext>
            </a:extLst>
          </p:cNvPr>
          <p:cNvSpPr txBox="1"/>
          <p:nvPr/>
        </p:nvSpPr>
        <p:spPr>
          <a:xfrm>
            <a:off x="9498777" y="89488"/>
            <a:ext cx="470000" cy="769441"/>
          </a:xfrm>
          <a:prstGeom prst="rect">
            <a:avLst/>
          </a:prstGeom>
          <a:noFill/>
        </p:spPr>
        <p:txBody>
          <a:bodyPr wrap="none" rtlCol="0">
            <a:spAutoFit/>
          </a:bodyPr>
          <a:lstStyle/>
          <a:p>
            <a:r>
              <a:rPr lang="en-US" sz="4400" b="1" dirty="0"/>
              <a:t>4</a:t>
            </a:r>
          </a:p>
        </p:txBody>
      </p:sp>
    </p:spTree>
    <p:extLst>
      <p:ext uri="{BB962C8B-B14F-4D97-AF65-F5344CB8AC3E}">
        <p14:creationId xmlns:p14="http://schemas.microsoft.com/office/powerpoint/2010/main" val="671380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72803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639643" y="335220"/>
            <a:ext cx="2273300" cy="1885951"/>
          </a:xfrm>
          <a:prstGeom prst="rect">
            <a:avLst/>
          </a:prstGeom>
        </p:spPr>
      </p:pic>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pic>
        <p:nvPicPr>
          <p:cNvPr id="9" name="Picture 8">
            <a:extLst>
              <a:ext uri="{FF2B5EF4-FFF2-40B4-BE49-F238E27FC236}">
                <a16:creationId xmlns:a16="http://schemas.microsoft.com/office/drawing/2014/main" id="{90018BF0-1F13-478C-B326-12F576BA3A4C}"/>
              </a:ext>
            </a:extLst>
          </p:cNvPr>
          <p:cNvPicPr>
            <a:picLocks noChangeAspect="1"/>
          </p:cNvPicPr>
          <p:nvPr/>
        </p:nvPicPr>
        <p:blipFill rotWithShape="1">
          <a:blip r:embed="rId4"/>
          <a:srcRect l="24" t="9744" r="58778" b="22991"/>
          <a:stretch/>
        </p:blipFill>
        <p:spPr>
          <a:xfrm>
            <a:off x="116726" y="4952137"/>
            <a:ext cx="1297827" cy="1588478"/>
          </a:xfrm>
          <a:prstGeom prst="rect">
            <a:avLst/>
          </a:prstGeom>
        </p:spPr>
      </p:pic>
      <p:cxnSp>
        <p:nvCxnSpPr>
          <p:cNvPr id="77" name="Straight Connector 76">
            <a:extLst>
              <a:ext uri="{FF2B5EF4-FFF2-40B4-BE49-F238E27FC236}">
                <a16:creationId xmlns:a16="http://schemas.microsoft.com/office/drawing/2014/main" id="{C53AAAF5-69DA-4EAC-B9A8-EFDF4FFF1DB0}"/>
              </a:ext>
            </a:extLst>
          </p:cNvPr>
          <p:cNvCxnSpPr>
            <a:cxnSpLocks/>
          </p:cNvCxnSpPr>
          <p:nvPr/>
        </p:nvCxnSpPr>
        <p:spPr>
          <a:xfrm>
            <a:off x="4076167" y="3429000"/>
            <a:ext cx="77665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F622F6F-FD0A-480D-AD7A-853138D8C96F}"/>
              </a:ext>
            </a:extLst>
          </p:cNvPr>
          <p:cNvSpPr txBox="1"/>
          <p:nvPr/>
        </p:nvSpPr>
        <p:spPr>
          <a:xfrm>
            <a:off x="3841167" y="71185"/>
            <a:ext cx="470000" cy="769441"/>
          </a:xfrm>
          <a:prstGeom prst="rect">
            <a:avLst/>
          </a:prstGeom>
          <a:noFill/>
        </p:spPr>
        <p:txBody>
          <a:bodyPr wrap="none" rtlCol="0">
            <a:spAutoFit/>
          </a:bodyPr>
          <a:lstStyle/>
          <a:p>
            <a:r>
              <a:rPr lang="en-US" sz="4400" b="1" dirty="0"/>
              <a:t>2</a:t>
            </a:r>
          </a:p>
        </p:txBody>
      </p:sp>
      <p:pic>
        <p:nvPicPr>
          <p:cNvPr id="28" name="Picture 27">
            <a:extLst>
              <a:ext uri="{FF2B5EF4-FFF2-40B4-BE49-F238E27FC236}">
                <a16:creationId xmlns:a16="http://schemas.microsoft.com/office/drawing/2014/main" id="{07790255-B9C6-4EE4-B2EE-AFF0F83C8216}"/>
              </a:ext>
            </a:extLst>
          </p:cNvPr>
          <p:cNvPicPr>
            <a:picLocks noChangeAspect="1"/>
          </p:cNvPicPr>
          <p:nvPr/>
        </p:nvPicPr>
        <p:blipFill rotWithShape="1">
          <a:blip r:embed="rId5"/>
          <a:srcRect l="30" t="10198" r="59163" b="26574"/>
          <a:stretch/>
        </p:blipFill>
        <p:spPr>
          <a:xfrm>
            <a:off x="10603627" y="102046"/>
            <a:ext cx="1456751" cy="1692004"/>
          </a:xfrm>
          <a:prstGeom prst="rect">
            <a:avLst/>
          </a:prstGeom>
        </p:spPr>
      </p:pic>
      <p:cxnSp>
        <p:nvCxnSpPr>
          <p:cNvPr id="81" name="Straight Arrow Connector 80">
            <a:extLst>
              <a:ext uri="{FF2B5EF4-FFF2-40B4-BE49-F238E27FC236}">
                <a16:creationId xmlns:a16="http://schemas.microsoft.com/office/drawing/2014/main" id="{41FBE742-EAE0-42F8-BA26-2277B7A764EA}"/>
              </a:ext>
            </a:extLst>
          </p:cNvPr>
          <p:cNvCxnSpPr>
            <a:cxnSpLocks/>
          </p:cNvCxnSpPr>
          <p:nvPr/>
        </p:nvCxnSpPr>
        <p:spPr>
          <a:xfrm>
            <a:off x="6531985" y="1543282"/>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B3A5C82-6749-488D-9D00-705C9C51DE5E}"/>
              </a:ext>
            </a:extLst>
          </p:cNvPr>
          <p:cNvPicPr>
            <a:picLocks noChangeAspect="1"/>
          </p:cNvPicPr>
          <p:nvPr/>
        </p:nvPicPr>
        <p:blipFill rotWithShape="1">
          <a:blip r:embed="rId6"/>
          <a:srcRect l="33881" t="15127" r="30176" b="17094"/>
          <a:stretch/>
        </p:blipFill>
        <p:spPr>
          <a:xfrm>
            <a:off x="4368543" y="3712859"/>
            <a:ext cx="2067421" cy="2922467"/>
          </a:xfrm>
          <a:prstGeom prst="rect">
            <a:avLst/>
          </a:prstGeom>
        </p:spPr>
      </p:pic>
      <p:pic>
        <p:nvPicPr>
          <p:cNvPr id="38" name="Picture 37">
            <a:extLst>
              <a:ext uri="{FF2B5EF4-FFF2-40B4-BE49-F238E27FC236}">
                <a16:creationId xmlns:a16="http://schemas.microsoft.com/office/drawing/2014/main" id="{6B9EED7F-0068-478A-9631-71B6CE019BB9}"/>
              </a:ext>
            </a:extLst>
          </p:cNvPr>
          <p:cNvPicPr>
            <a:picLocks noChangeAspect="1"/>
          </p:cNvPicPr>
          <p:nvPr/>
        </p:nvPicPr>
        <p:blipFill rotWithShape="1">
          <a:blip r:embed="rId7"/>
          <a:srcRect l="29134" t="26161" r="20319" b="24529"/>
          <a:stretch/>
        </p:blipFill>
        <p:spPr>
          <a:xfrm>
            <a:off x="7430078" y="4335481"/>
            <a:ext cx="2623836" cy="1918808"/>
          </a:xfrm>
          <a:prstGeom prst="rect">
            <a:avLst/>
          </a:prstGeom>
        </p:spPr>
      </p:pic>
      <p:cxnSp>
        <p:nvCxnSpPr>
          <p:cNvPr id="91" name="Straight Arrow Connector 90">
            <a:extLst>
              <a:ext uri="{FF2B5EF4-FFF2-40B4-BE49-F238E27FC236}">
                <a16:creationId xmlns:a16="http://schemas.microsoft.com/office/drawing/2014/main" id="{B5324A49-F286-4E26-B8C0-72AE51683A44}"/>
              </a:ext>
            </a:extLst>
          </p:cNvPr>
          <p:cNvCxnSpPr>
            <a:cxnSpLocks/>
          </p:cNvCxnSpPr>
          <p:nvPr/>
        </p:nvCxnSpPr>
        <p:spPr>
          <a:xfrm>
            <a:off x="4986756"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4F15432-5C25-488C-B201-EE4DE6EAB5E1}"/>
              </a:ext>
            </a:extLst>
          </p:cNvPr>
          <p:cNvCxnSpPr>
            <a:cxnSpLocks/>
          </p:cNvCxnSpPr>
          <p:nvPr/>
        </p:nvCxnSpPr>
        <p:spPr>
          <a:xfrm>
            <a:off x="5555325"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C0843A1-E02B-4427-AD8E-C29DA4ABBF0C}"/>
              </a:ext>
            </a:extLst>
          </p:cNvPr>
          <p:cNvCxnSpPr>
            <a:cxnSpLocks/>
          </p:cNvCxnSpPr>
          <p:nvPr/>
        </p:nvCxnSpPr>
        <p:spPr>
          <a:xfrm>
            <a:off x="5074678"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F6E235-4D80-4489-A4CE-8EACBDA301C8}"/>
              </a:ext>
            </a:extLst>
          </p:cNvPr>
          <p:cNvCxnSpPr>
            <a:cxnSpLocks/>
          </p:cNvCxnSpPr>
          <p:nvPr/>
        </p:nvCxnSpPr>
        <p:spPr>
          <a:xfrm>
            <a:off x="5467402"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BA68D1-B819-44F9-BB5B-3A9E42B60AAD}"/>
              </a:ext>
            </a:extLst>
          </p:cNvPr>
          <p:cNvCxnSpPr>
            <a:cxnSpLocks/>
          </p:cNvCxnSpPr>
          <p:nvPr/>
        </p:nvCxnSpPr>
        <p:spPr>
          <a:xfrm flipV="1">
            <a:off x="493532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9B46788-99D4-4DB7-B9CF-1B12F15432EB}"/>
              </a:ext>
            </a:extLst>
          </p:cNvPr>
          <p:cNvCxnSpPr>
            <a:cxnSpLocks/>
          </p:cNvCxnSpPr>
          <p:nvPr/>
        </p:nvCxnSpPr>
        <p:spPr>
          <a:xfrm flipV="1">
            <a:off x="554111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502A542-83E7-4CFF-BDBA-1D8B35BBE54C}"/>
              </a:ext>
            </a:extLst>
          </p:cNvPr>
          <p:cNvCxnSpPr>
            <a:cxnSpLocks/>
          </p:cNvCxnSpPr>
          <p:nvPr/>
        </p:nvCxnSpPr>
        <p:spPr>
          <a:xfrm flipV="1">
            <a:off x="560016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5650579-2795-49AF-9F9C-41BEFE3E1ED4}"/>
              </a:ext>
            </a:extLst>
          </p:cNvPr>
          <p:cNvCxnSpPr>
            <a:cxnSpLocks/>
          </p:cNvCxnSpPr>
          <p:nvPr/>
        </p:nvCxnSpPr>
        <p:spPr>
          <a:xfrm flipV="1">
            <a:off x="486102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AA9095D-2B54-4170-9100-91884CD1A9B5}"/>
              </a:ext>
            </a:extLst>
          </p:cNvPr>
          <p:cNvCxnSpPr>
            <a:cxnSpLocks/>
          </p:cNvCxnSpPr>
          <p:nvPr/>
        </p:nvCxnSpPr>
        <p:spPr>
          <a:xfrm>
            <a:off x="6625770" y="5177435"/>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A7955234-440C-4C86-8AFB-495E7321DA3F}"/>
              </a:ext>
            </a:extLst>
          </p:cNvPr>
          <p:cNvPicPr>
            <a:picLocks noChangeAspect="1"/>
          </p:cNvPicPr>
          <p:nvPr/>
        </p:nvPicPr>
        <p:blipFill rotWithShape="1">
          <a:blip r:embed="rId8"/>
          <a:srcRect l="15357" t="12363" r="24820" b="4628"/>
          <a:stretch/>
        </p:blipFill>
        <p:spPr>
          <a:xfrm>
            <a:off x="10434117" y="3486884"/>
            <a:ext cx="1408633" cy="1465253"/>
          </a:xfrm>
          <a:prstGeom prst="rect">
            <a:avLst/>
          </a:prstGeom>
        </p:spPr>
      </p:pic>
      <p:pic>
        <p:nvPicPr>
          <p:cNvPr id="42" name="Picture 41">
            <a:extLst>
              <a:ext uri="{FF2B5EF4-FFF2-40B4-BE49-F238E27FC236}">
                <a16:creationId xmlns:a16="http://schemas.microsoft.com/office/drawing/2014/main" id="{73A557F0-4832-458B-8550-A5847C5B849A}"/>
              </a:ext>
            </a:extLst>
          </p:cNvPr>
          <p:cNvPicPr>
            <a:picLocks noChangeAspect="1"/>
          </p:cNvPicPr>
          <p:nvPr/>
        </p:nvPicPr>
        <p:blipFill rotWithShape="1">
          <a:blip r:embed="rId9"/>
          <a:srcRect l="2104" t="9718" r="59370" b="23162"/>
          <a:stretch/>
        </p:blipFill>
        <p:spPr>
          <a:xfrm>
            <a:off x="10752074" y="5174092"/>
            <a:ext cx="1090676" cy="1424438"/>
          </a:xfrm>
          <a:prstGeom prst="rect">
            <a:avLst/>
          </a:prstGeom>
        </p:spPr>
      </p:pic>
      <p:sp>
        <p:nvSpPr>
          <p:cNvPr id="103" name="TextBox 102">
            <a:extLst>
              <a:ext uri="{FF2B5EF4-FFF2-40B4-BE49-F238E27FC236}">
                <a16:creationId xmlns:a16="http://schemas.microsoft.com/office/drawing/2014/main" id="{BE7B4791-F527-4289-8CB0-3CBD6C5DDD59}"/>
              </a:ext>
            </a:extLst>
          </p:cNvPr>
          <p:cNvSpPr txBox="1"/>
          <p:nvPr/>
        </p:nvSpPr>
        <p:spPr>
          <a:xfrm>
            <a:off x="3835030" y="3486884"/>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F0647942-AA87-4776-93EB-ED74758C3F7A}"/>
              </a:ext>
            </a:extLst>
          </p:cNvPr>
          <p:cNvPicPr>
            <a:picLocks noChangeAspect="1"/>
          </p:cNvPicPr>
          <p:nvPr/>
        </p:nvPicPr>
        <p:blipFill rotWithShape="1">
          <a:blip r:embed="rId10"/>
          <a:srcRect l="28499" t="9718" r="32181" b="16279"/>
          <a:stretch/>
        </p:blipFill>
        <p:spPr>
          <a:xfrm>
            <a:off x="1003250" y="2402368"/>
            <a:ext cx="1487401" cy="2098516"/>
          </a:xfrm>
          <a:prstGeom prst="rect">
            <a:avLst/>
          </a:prstGeom>
        </p:spPr>
      </p:pic>
      <p:cxnSp>
        <p:nvCxnSpPr>
          <p:cNvPr id="52" name="Straight Arrow Connector 51">
            <a:extLst>
              <a:ext uri="{FF2B5EF4-FFF2-40B4-BE49-F238E27FC236}">
                <a16:creationId xmlns:a16="http://schemas.microsoft.com/office/drawing/2014/main" id="{C77F0D7B-6A10-4AB1-A1F1-D20DA68A9EF2}"/>
              </a:ext>
            </a:extLst>
          </p:cNvPr>
          <p:cNvCxnSpPr>
            <a:cxnSpLocks/>
          </p:cNvCxnSpPr>
          <p:nvPr/>
        </p:nvCxnSpPr>
        <p:spPr>
          <a:xfrm>
            <a:off x="1257412" y="2638060"/>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F160445-C5CC-4A7F-BF79-D0B9DEFC5C46}"/>
              </a:ext>
            </a:extLst>
          </p:cNvPr>
          <p:cNvCxnSpPr>
            <a:cxnSpLocks/>
          </p:cNvCxnSpPr>
          <p:nvPr/>
        </p:nvCxnSpPr>
        <p:spPr>
          <a:xfrm>
            <a:off x="1452726" y="259048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383EE18-77AE-406F-84E1-012047179C41}"/>
              </a:ext>
            </a:extLst>
          </p:cNvPr>
          <p:cNvCxnSpPr>
            <a:cxnSpLocks/>
          </p:cNvCxnSpPr>
          <p:nvPr/>
        </p:nvCxnSpPr>
        <p:spPr>
          <a:xfrm>
            <a:off x="1535440"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29B77D-5DD0-45D9-B260-D8875D1E885A}"/>
              </a:ext>
            </a:extLst>
          </p:cNvPr>
          <p:cNvCxnSpPr>
            <a:cxnSpLocks/>
          </p:cNvCxnSpPr>
          <p:nvPr/>
        </p:nvCxnSpPr>
        <p:spPr>
          <a:xfrm>
            <a:off x="1713362" y="2633066"/>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D0E0B00-4269-40E2-A3EE-A3C909B19163}"/>
              </a:ext>
            </a:extLst>
          </p:cNvPr>
          <p:cNvCxnSpPr>
            <a:cxnSpLocks/>
          </p:cNvCxnSpPr>
          <p:nvPr/>
        </p:nvCxnSpPr>
        <p:spPr>
          <a:xfrm>
            <a:off x="1822101"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19FBF59-D89A-4CD0-B727-75671456DA1B}"/>
              </a:ext>
            </a:extLst>
          </p:cNvPr>
          <p:cNvCxnSpPr>
            <a:cxnSpLocks/>
          </p:cNvCxnSpPr>
          <p:nvPr/>
        </p:nvCxnSpPr>
        <p:spPr>
          <a:xfrm>
            <a:off x="2007231"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12F131-4A44-4144-885F-519FC5802E37}"/>
              </a:ext>
            </a:extLst>
          </p:cNvPr>
          <p:cNvCxnSpPr>
            <a:cxnSpLocks/>
          </p:cNvCxnSpPr>
          <p:nvPr/>
        </p:nvCxnSpPr>
        <p:spPr>
          <a:xfrm>
            <a:off x="2153405" y="2855915"/>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1C460F7-C69E-46B0-B664-ECFCB75BA497}"/>
              </a:ext>
            </a:extLst>
          </p:cNvPr>
          <p:cNvCxnSpPr>
            <a:cxnSpLocks/>
          </p:cNvCxnSpPr>
          <p:nvPr/>
        </p:nvCxnSpPr>
        <p:spPr>
          <a:xfrm>
            <a:off x="2320332"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2A0871-CAEC-4F31-B3BA-926207624E81}"/>
              </a:ext>
            </a:extLst>
          </p:cNvPr>
          <p:cNvCxnSpPr>
            <a:cxnSpLocks/>
          </p:cNvCxnSpPr>
          <p:nvPr/>
        </p:nvCxnSpPr>
        <p:spPr>
          <a:xfrm>
            <a:off x="1297879" y="3567040"/>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5F89D32-782D-4886-A074-19D8607A8DC7}"/>
              </a:ext>
            </a:extLst>
          </p:cNvPr>
          <p:cNvCxnSpPr>
            <a:cxnSpLocks/>
          </p:cNvCxnSpPr>
          <p:nvPr/>
        </p:nvCxnSpPr>
        <p:spPr>
          <a:xfrm>
            <a:off x="1476509" y="345162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D36502A-CA70-42B9-9BB1-EC7788227B91}"/>
              </a:ext>
            </a:extLst>
          </p:cNvPr>
          <p:cNvCxnSpPr>
            <a:cxnSpLocks/>
          </p:cNvCxnSpPr>
          <p:nvPr/>
        </p:nvCxnSpPr>
        <p:spPr>
          <a:xfrm>
            <a:off x="1535440"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F195209-3F65-4195-AE8A-63EF07787C24}"/>
              </a:ext>
            </a:extLst>
          </p:cNvPr>
          <p:cNvCxnSpPr>
            <a:cxnSpLocks/>
          </p:cNvCxnSpPr>
          <p:nvPr/>
        </p:nvCxnSpPr>
        <p:spPr>
          <a:xfrm>
            <a:off x="1690505" y="3551165"/>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8324ACD-322A-4B32-8588-8BF3840A49F1}"/>
              </a:ext>
            </a:extLst>
          </p:cNvPr>
          <p:cNvCxnSpPr>
            <a:cxnSpLocks/>
          </p:cNvCxnSpPr>
          <p:nvPr/>
        </p:nvCxnSpPr>
        <p:spPr>
          <a:xfrm>
            <a:off x="1774051" y="3784843"/>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8F2FF1-0407-4F99-BFC0-557BFF465406}"/>
              </a:ext>
            </a:extLst>
          </p:cNvPr>
          <p:cNvCxnSpPr>
            <a:cxnSpLocks/>
          </p:cNvCxnSpPr>
          <p:nvPr/>
        </p:nvCxnSpPr>
        <p:spPr>
          <a:xfrm>
            <a:off x="1938831"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0AE5397-4DD7-48E9-8683-1C7C7717A119}"/>
              </a:ext>
            </a:extLst>
          </p:cNvPr>
          <p:cNvCxnSpPr>
            <a:cxnSpLocks/>
          </p:cNvCxnSpPr>
          <p:nvPr/>
        </p:nvCxnSpPr>
        <p:spPr>
          <a:xfrm>
            <a:off x="2041097" y="3910017"/>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C584FFC-C521-4117-BF88-A6364121FD15}"/>
              </a:ext>
            </a:extLst>
          </p:cNvPr>
          <p:cNvCxnSpPr>
            <a:cxnSpLocks/>
          </p:cNvCxnSpPr>
          <p:nvPr/>
        </p:nvCxnSpPr>
        <p:spPr>
          <a:xfrm>
            <a:off x="2207560" y="3763638"/>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594AD0-CF52-41A3-B1A2-DEDD4F2FC2D4}"/>
              </a:ext>
            </a:extLst>
          </p:cNvPr>
          <p:cNvPicPr>
            <a:picLocks noChangeAspect="1"/>
          </p:cNvPicPr>
          <p:nvPr/>
        </p:nvPicPr>
        <p:blipFill rotWithShape="1">
          <a:blip r:embed="rId11"/>
          <a:srcRect l="29370" t="25103" r="30342" b="29347"/>
          <a:stretch/>
        </p:blipFill>
        <p:spPr>
          <a:xfrm>
            <a:off x="1621452" y="4999776"/>
            <a:ext cx="1955419" cy="1657320"/>
          </a:xfrm>
          <a:prstGeom prst="rect">
            <a:avLst/>
          </a:prstGeom>
        </p:spPr>
      </p:pic>
      <p:cxnSp>
        <p:nvCxnSpPr>
          <p:cNvPr id="47" name="Straight Arrow Connector 46">
            <a:extLst>
              <a:ext uri="{FF2B5EF4-FFF2-40B4-BE49-F238E27FC236}">
                <a16:creationId xmlns:a16="http://schemas.microsoft.com/office/drawing/2014/main" id="{8B6AD857-09A5-49A2-83B1-ECC8D7824604}"/>
              </a:ext>
            </a:extLst>
          </p:cNvPr>
          <p:cNvCxnSpPr>
            <a:cxnSpLocks/>
          </p:cNvCxnSpPr>
          <p:nvPr/>
        </p:nvCxnSpPr>
        <p:spPr>
          <a:xfrm>
            <a:off x="2387461" y="4496693"/>
            <a:ext cx="131376" cy="4046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C9F78A8-6F61-41DB-A37E-A0FF89BB5C44}"/>
              </a:ext>
            </a:extLst>
          </p:cNvPr>
          <p:cNvPicPr>
            <a:picLocks noChangeAspect="1"/>
          </p:cNvPicPr>
          <p:nvPr/>
        </p:nvPicPr>
        <p:blipFill rotWithShape="1">
          <a:blip r:embed="rId12"/>
          <a:srcRect l="31299" t="3247" r="21254" b="10164"/>
          <a:stretch/>
        </p:blipFill>
        <p:spPr>
          <a:xfrm>
            <a:off x="4288516" y="203215"/>
            <a:ext cx="2136194" cy="2922465"/>
          </a:xfrm>
          <a:prstGeom prst="rect">
            <a:avLst/>
          </a:prstGeom>
        </p:spPr>
      </p:pic>
      <p:cxnSp>
        <p:nvCxnSpPr>
          <p:cNvPr id="84" name="Straight Arrow Connector 83">
            <a:extLst>
              <a:ext uri="{FF2B5EF4-FFF2-40B4-BE49-F238E27FC236}">
                <a16:creationId xmlns:a16="http://schemas.microsoft.com/office/drawing/2014/main" id="{DDB5C487-8FD0-4D60-918A-9F522B1CA118}"/>
              </a:ext>
            </a:extLst>
          </p:cNvPr>
          <p:cNvCxnSpPr>
            <a:cxnSpLocks/>
          </p:cNvCxnSpPr>
          <p:nvPr/>
        </p:nvCxnSpPr>
        <p:spPr>
          <a:xfrm>
            <a:off x="4531906" y="594933"/>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D5F0E23-185A-4B08-B8FE-BD16ABA60B1F}"/>
              </a:ext>
            </a:extLst>
          </p:cNvPr>
          <p:cNvCxnSpPr>
            <a:cxnSpLocks/>
          </p:cNvCxnSpPr>
          <p:nvPr/>
        </p:nvCxnSpPr>
        <p:spPr>
          <a:xfrm>
            <a:off x="5360840" y="835536"/>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568376E-7C1F-4651-BDBF-3CCB553425A6}"/>
              </a:ext>
            </a:extLst>
          </p:cNvPr>
          <p:cNvCxnSpPr>
            <a:cxnSpLocks/>
          </p:cNvCxnSpPr>
          <p:nvPr/>
        </p:nvCxnSpPr>
        <p:spPr>
          <a:xfrm>
            <a:off x="4543570" y="1116396"/>
            <a:ext cx="7351" cy="35813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9049B2E-9B72-4606-9984-D19DA371DF26}"/>
              </a:ext>
            </a:extLst>
          </p:cNvPr>
          <p:cNvCxnSpPr>
            <a:cxnSpLocks/>
          </p:cNvCxnSpPr>
          <p:nvPr/>
        </p:nvCxnSpPr>
        <p:spPr>
          <a:xfrm>
            <a:off x="5303955" y="1295465"/>
            <a:ext cx="0" cy="52714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DA66533-28AF-4E3B-A4FE-13B4D7AE621B}"/>
              </a:ext>
            </a:extLst>
          </p:cNvPr>
          <p:cNvPicPr>
            <a:picLocks noChangeAspect="1"/>
          </p:cNvPicPr>
          <p:nvPr/>
        </p:nvPicPr>
        <p:blipFill rotWithShape="1">
          <a:blip r:embed="rId13"/>
          <a:srcRect l="32606" t="33802" r="21334" b="10720"/>
          <a:stretch/>
        </p:blipFill>
        <p:spPr>
          <a:xfrm>
            <a:off x="7339900" y="697037"/>
            <a:ext cx="2771780" cy="2502736"/>
          </a:xfrm>
          <a:prstGeom prst="rect">
            <a:avLst/>
          </a:prstGeom>
        </p:spPr>
      </p:pic>
      <p:sp>
        <p:nvSpPr>
          <p:cNvPr id="53" name="TextBox 52">
            <a:extLst>
              <a:ext uri="{FF2B5EF4-FFF2-40B4-BE49-F238E27FC236}">
                <a16:creationId xmlns:a16="http://schemas.microsoft.com/office/drawing/2014/main" id="{7715CBCF-713D-4C40-9FF5-20348922919F}"/>
              </a:ext>
            </a:extLst>
          </p:cNvPr>
          <p:cNvSpPr txBox="1"/>
          <p:nvPr/>
        </p:nvSpPr>
        <p:spPr>
          <a:xfrm>
            <a:off x="8372334" y="809548"/>
            <a:ext cx="353456" cy="276999"/>
          </a:xfrm>
          <a:prstGeom prst="rect">
            <a:avLst/>
          </a:prstGeom>
          <a:noFill/>
        </p:spPr>
        <p:txBody>
          <a:bodyPr wrap="square" rtlCol="0">
            <a:spAutoFit/>
          </a:bodyPr>
          <a:lstStyle/>
          <a:p>
            <a:r>
              <a:rPr lang="en-US" sz="1200" b="1" dirty="0">
                <a:solidFill>
                  <a:schemeClr val="accent2"/>
                </a:solidFill>
              </a:rPr>
              <a:t>P1</a:t>
            </a:r>
          </a:p>
        </p:txBody>
      </p:sp>
      <p:sp>
        <p:nvSpPr>
          <p:cNvPr id="60" name="TextBox 59">
            <a:extLst>
              <a:ext uri="{FF2B5EF4-FFF2-40B4-BE49-F238E27FC236}">
                <a16:creationId xmlns:a16="http://schemas.microsoft.com/office/drawing/2014/main" id="{1B482657-D799-4039-B9E2-142E2C0CC0FC}"/>
              </a:ext>
            </a:extLst>
          </p:cNvPr>
          <p:cNvSpPr txBox="1"/>
          <p:nvPr/>
        </p:nvSpPr>
        <p:spPr>
          <a:xfrm>
            <a:off x="8116938" y="697037"/>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9BB348C4-9830-4E49-8176-E3C80FA2013F}"/>
              </a:ext>
            </a:extLst>
          </p:cNvPr>
          <p:cNvSpPr txBox="1"/>
          <p:nvPr/>
        </p:nvSpPr>
        <p:spPr>
          <a:xfrm>
            <a:off x="7894457" y="603711"/>
            <a:ext cx="353456" cy="276999"/>
          </a:xfrm>
          <a:prstGeom prst="rect">
            <a:avLst/>
          </a:prstGeom>
          <a:noFill/>
        </p:spPr>
        <p:txBody>
          <a:bodyPr wrap="square" rtlCol="0">
            <a:spAutoFit/>
          </a:bodyPr>
          <a:lstStyle/>
          <a:p>
            <a:r>
              <a:rPr lang="en-US" sz="1200" b="1" dirty="0">
                <a:solidFill>
                  <a:schemeClr val="accent2"/>
                </a:solidFill>
              </a:rPr>
              <a:t>P3</a:t>
            </a:r>
          </a:p>
        </p:txBody>
      </p:sp>
      <p:sp>
        <p:nvSpPr>
          <p:cNvPr id="64" name="TextBox 63">
            <a:extLst>
              <a:ext uri="{FF2B5EF4-FFF2-40B4-BE49-F238E27FC236}">
                <a16:creationId xmlns:a16="http://schemas.microsoft.com/office/drawing/2014/main" id="{1DDD972B-4762-436A-8D1E-0FE7DACDF2B8}"/>
              </a:ext>
            </a:extLst>
          </p:cNvPr>
          <p:cNvSpPr txBox="1"/>
          <p:nvPr/>
        </p:nvSpPr>
        <p:spPr>
          <a:xfrm>
            <a:off x="7639061" y="497833"/>
            <a:ext cx="353456" cy="276999"/>
          </a:xfrm>
          <a:prstGeom prst="rect">
            <a:avLst/>
          </a:prstGeom>
          <a:noFill/>
        </p:spPr>
        <p:txBody>
          <a:bodyPr wrap="square" rtlCol="0">
            <a:spAutoFit/>
          </a:bodyPr>
          <a:lstStyle/>
          <a:p>
            <a:r>
              <a:rPr lang="en-US" sz="1200" b="1" dirty="0">
                <a:solidFill>
                  <a:schemeClr val="accent2"/>
                </a:solidFill>
              </a:rPr>
              <a:t>P4</a:t>
            </a:r>
          </a:p>
        </p:txBody>
      </p:sp>
      <p:sp>
        <p:nvSpPr>
          <p:cNvPr id="69" name="TextBox 68">
            <a:extLst>
              <a:ext uri="{FF2B5EF4-FFF2-40B4-BE49-F238E27FC236}">
                <a16:creationId xmlns:a16="http://schemas.microsoft.com/office/drawing/2014/main" id="{8CE68618-70C7-4480-8DC7-B3E029790893}"/>
              </a:ext>
            </a:extLst>
          </p:cNvPr>
          <p:cNvSpPr txBox="1"/>
          <p:nvPr/>
        </p:nvSpPr>
        <p:spPr>
          <a:xfrm>
            <a:off x="48819" y="140893"/>
            <a:ext cx="3176319" cy="369332"/>
          </a:xfrm>
          <a:prstGeom prst="rect">
            <a:avLst/>
          </a:prstGeom>
          <a:noFill/>
        </p:spPr>
        <p:txBody>
          <a:bodyPr wrap="square">
            <a:spAutoFit/>
          </a:bodyPr>
          <a:lstStyle/>
          <a:p>
            <a:r>
              <a:rPr lang="en-US" sz="1800" b="1" dirty="0"/>
              <a:t>F: Base, </a:t>
            </a:r>
            <a:r>
              <a:rPr lang="en-US" b="1" dirty="0"/>
              <a:t>Final Assembly</a:t>
            </a:r>
            <a:endParaRPr lang="en-US" sz="1800" b="1" dirty="0"/>
          </a:p>
        </p:txBody>
      </p:sp>
    </p:spTree>
    <p:extLst>
      <p:ext uri="{BB962C8B-B14F-4D97-AF65-F5344CB8AC3E}">
        <p14:creationId xmlns:p14="http://schemas.microsoft.com/office/powerpoint/2010/main" val="166440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sp>
        <p:nvSpPr>
          <p:cNvPr id="78" name="TextBox 77">
            <a:extLst>
              <a:ext uri="{FF2B5EF4-FFF2-40B4-BE49-F238E27FC236}">
                <a16:creationId xmlns:a16="http://schemas.microsoft.com/office/drawing/2014/main" id="{8F622F6F-FD0A-480D-AD7A-853138D8C96F}"/>
              </a:ext>
            </a:extLst>
          </p:cNvPr>
          <p:cNvSpPr txBox="1"/>
          <p:nvPr/>
        </p:nvSpPr>
        <p:spPr>
          <a:xfrm>
            <a:off x="4347237" y="71185"/>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BE7B4791-F527-4289-8CB0-3CBD6C5DDD59}"/>
              </a:ext>
            </a:extLst>
          </p:cNvPr>
          <p:cNvSpPr txBox="1"/>
          <p:nvPr/>
        </p:nvSpPr>
        <p:spPr>
          <a:xfrm>
            <a:off x="4347237" y="2659559"/>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5C08D6B2-AF9B-4D05-B695-C59CD3AA1242}"/>
              </a:ext>
            </a:extLst>
          </p:cNvPr>
          <p:cNvPicPr>
            <a:picLocks noChangeAspect="1"/>
          </p:cNvPicPr>
          <p:nvPr/>
        </p:nvPicPr>
        <p:blipFill rotWithShape="1">
          <a:blip r:embed="rId3"/>
          <a:srcRect l="20335" t="13295" r="20143" b="18376"/>
          <a:stretch/>
        </p:blipFill>
        <p:spPr>
          <a:xfrm>
            <a:off x="1058937" y="614148"/>
            <a:ext cx="1737592" cy="1495268"/>
          </a:xfrm>
          <a:prstGeom prst="rect">
            <a:avLst/>
          </a:prstGeom>
        </p:spPr>
      </p:pic>
      <p:pic>
        <p:nvPicPr>
          <p:cNvPr id="3" name="Picture 2">
            <a:extLst>
              <a:ext uri="{FF2B5EF4-FFF2-40B4-BE49-F238E27FC236}">
                <a16:creationId xmlns:a16="http://schemas.microsoft.com/office/drawing/2014/main" id="{CBEDB877-F163-48E3-8E24-4B29C3CB7180}"/>
              </a:ext>
            </a:extLst>
          </p:cNvPr>
          <p:cNvPicPr>
            <a:picLocks noChangeAspect="1"/>
          </p:cNvPicPr>
          <p:nvPr/>
        </p:nvPicPr>
        <p:blipFill rotWithShape="1">
          <a:blip r:embed="rId4"/>
          <a:srcRect l="22962" t="8889" r="11108" b="7521"/>
          <a:stretch/>
        </p:blipFill>
        <p:spPr>
          <a:xfrm>
            <a:off x="534033" y="2310736"/>
            <a:ext cx="2215930" cy="2106103"/>
          </a:xfrm>
          <a:prstGeom prst="rect">
            <a:avLst/>
          </a:prstGeom>
        </p:spPr>
      </p:pic>
      <p:pic>
        <p:nvPicPr>
          <p:cNvPr id="4" name="Picture 3">
            <a:extLst>
              <a:ext uri="{FF2B5EF4-FFF2-40B4-BE49-F238E27FC236}">
                <a16:creationId xmlns:a16="http://schemas.microsoft.com/office/drawing/2014/main" id="{4FB314E2-C9B3-486B-8CB1-2594A5ED0C70}"/>
              </a:ext>
            </a:extLst>
          </p:cNvPr>
          <p:cNvPicPr>
            <a:picLocks noChangeAspect="1"/>
          </p:cNvPicPr>
          <p:nvPr/>
        </p:nvPicPr>
        <p:blipFill rotWithShape="1">
          <a:blip r:embed="rId5"/>
          <a:srcRect l="22257" t="18205" r="12454" b="22650"/>
          <a:stretch/>
        </p:blipFill>
        <p:spPr>
          <a:xfrm>
            <a:off x="907213" y="4747777"/>
            <a:ext cx="2950715" cy="2003823"/>
          </a:xfrm>
          <a:prstGeom prst="rect">
            <a:avLst/>
          </a:prstGeom>
        </p:spPr>
      </p:pic>
      <p:cxnSp>
        <p:nvCxnSpPr>
          <p:cNvPr id="60" name="Straight Arrow Connector 59">
            <a:extLst>
              <a:ext uri="{FF2B5EF4-FFF2-40B4-BE49-F238E27FC236}">
                <a16:creationId xmlns:a16="http://schemas.microsoft.com/office/drawing/2014/main" id="{61A27A8F-7C54-4040-9600-F50BA66BE499}"/>
              </a:ext>
            </a:extLst>
          </p:cNvPr>
          <p:cNvCxnSpPr>
            <a:cxnSpLocks/>
          </p:cNvCxnSpPr>
          <p:nvPr/>
        </p:nvCxnSpPr>
        <p:spPr>
          <a:xfrm>
            <a:off x="1298971" y="4410352"/>
            <a:ext cx="0" cy="33742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9ECBA6A-B60D-49B8-9158-DF18DE48B869}"/>
              </a:ext>
            </a:extLst>
          </p:cNvPr>
          <p:cNvSpPr txBox="1"/>
          <p:nvPr/>
        </p:nvSpPr>
        <p:spPr>
          <a:xfrm>
            <a:off x="1765666" y="4021476"/>
            <a:ext cx="2468436" cy="646331"/>
          </a:xfrm>
          <a:prstGeom prst="rect">
            <a:avLst/>
          </a:prstGeom>
          <a:noFill/>
        </p:spPr>
        <p:txBody>
          <a:bodyPr wrap="square" rtlCol="0">
            <a:spAutoFit/>
          </a:bodyPr>
          <a:lstStyle/>
          <a:p>
            <a:r>
              <a:rPr lang="en-US" sz="1200" dirty="0"/>
              <a:t>Solder in the electrical components. Make note of the orientation of the </a:t>
            </a:r>
            <a:r>
              <a:rPr lang="en-US" sz="1200" b="1" dirty="0">
                <a:solidFill>
                  <a:schemeClr val="accent2"/>
                </a:solidFill>
              </a:rPr>
              <a:t>Darlington Array</a:t>
            </a:r>
            <a:r>
              <a:rPr lang="en-US" sz="1200" dirty="0"/>
              <a:t>, and the </a:t>
            </a:r>
            <a:r>
              <a:rPr lang="en-US" sz="1200" b="1" dirty="0">
                <a:solidFill>
                  <a:schemeClr val="accent2"/>
                </a:solidFill>
              </a:rPr>
              <a:t>Pico</a:t>
            </a:r>
            <a:r>
              <a:rPr lang="en-US" sz="1200" dirty="0"/>
              <a:t>.</a:t>
            </a:r>
          </a:p>
        </p:txBody>
      </p:sp>
      <p:cxnSp>
        <p:nvCxnSpPr>
          <p:cNvPr id="64" name="Straight Arrow Connector 63">
            <a:extLst>
              <a:ext uri="{FF2B5EF4-FFF2-40B4-BE49-F238E27FC236}">
                <a16:creationId xmlns:a16="http://schemas.microsoft.com/office/drawing/2014/main" id="{5FA3B88A-2B6F-4C50-8A96-3251F2880170}"/>
              </a:ext>
            </a:extLst>
          </p:cNvPr>
          <p:cNvCxnSpPr>
            <a:cxnSpLocks/>
          </p:cNvCxnSpPr>
          <p:nvPr/>
        </p:nvCxnSpPr>
        <p:spPr>
          <a:xfrm flipH="1">
            <a:off x="2889624" y="4747777"/>
            <a:ext cx="28535" cy="52645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CF6226-3815-45CE-86CC-3C2A5590D06A}"/>
              </a:ext>
            </a:extLst>
          </p:cNvPr>
          <p:cNvCxnSpPr>
            <a:cxnSpLocks/>
          </p:cNvCxnSpPr>
          <p:nvPr/>
        </p:nvCxnSpPr>
        <p:spPr>
          <a:xfrm flipH="1">
            <a:off x="2732974" y="4605063"/>
            <a:ext cx="827190" cy="109821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E4D54E4-6E64-4E0F-92E8-CB5058DD029E}"/>
              </a:ext>
            </a:extLst>
          </p:cNvPr>
          <p:cNvPicPr>
            <a:picLocks noChangeAspect="1"/>
          </p:cNvPicPr>
          <p:nvPr/>
        </p:nvPicPr>
        <p:blipFill rotWithShape="1">
          <a:blip r:embed="rId6"/>
          <a:srcRect l="11843" t="34749" r="4046" b="38192"/>
          <a:stretch/>
        </p:blipFill>
        <p:spPr>
          <a:xfrm>
            <a:off x="4427100" y="770609"/>
            <a:ext cx="3168952" cy="764239"/>
          </a:xfrm>
          <a:prstGeom prst="rect">
            <a:avLst/>
          </a:prstGeom>
        </p:spPr>
      </p:pic>
      <p:pic>
        <p:nvPicPr>
          <p:cNvPr id="21" name="Picture 20">
            <a:extLst>
              <a:ext uri="{FF2B5EF4-FFF2-40B4-BE49-F238E27FC236}">
                <a16:creationId xmlns:a16="http://schemas.microsoft.com/office/drawing/2014/main" id="{813C77BC-F0B2-4A51-A2A5-6678A0BF232D}"/>
              </a:ext>
            </a:extLst>
          </p:cNvPr>
          <p:cNvPicPr>
            <a:picLocks noChangeAspect="1"/>
          </p:cNvPicPr>
          <p:nvPr/>
        </p:nvPicPr>
        <p:blipFill rotWithShape="1">
          <a:blip r:embed="rId7"/>
          <a:srcRect l="11843" t="35825" r="4688" b="41793"/>
          <a:stretch/>
        </p:blipFill>
        <p:spPr>
          <a:xfrm>
            <a:off x="8279793" y="740170"/>
            <a:ext cx="3390683" cy="681589"/>
          </a:xfrm>
          <a:prstGeom prst="rect">
            <a:avLst/>
          </a:prstGeom>
        </p:spPr>
      </p:pic>
      <p:cxnSp>
        <p:nvCxnSpPr>
          <p:cNvPr id="76" name="Straight Arrow Connector 75">
            <a:extLst>
              <a:ext uri="{FF2B5EF4-FFF2-40B4-BE49-F238E27FC236}">
                <a16:creationId xmlns:a16="http://schemas.microsoft.com/office/drawing/2014/main" id="{ACEF1B33-7DE4-4225-A4F5-33C2558B8CA4}"/>
              </a:ext>
            </a:extLst>
          </p:cNvPr>
          <p:cNvCxnSpPr>
            <a:cxnSpLocks/>
          </p:cNvCxnSpPr>
          <p:nvPr/>
        </p:nvCxnSpPr>
        <p:spPr>
          <a:xfrm flipV="1">
            <a:off x="5465271"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1E96283-FF63-46A6-952B-8AF7180DB47B}"/>
              </a:ext>
            </a:extLst>
          </p:cNvPr>
          <p:cNvCxnSpPr>
            <a:cxnSpLocks/>
          </p:cNvCxnSpPr>
          <p:nvPr/>
        </p:nvCxnSpPr>
        <p:spPr>
          <a:xfrm flipV="1">
            <a:off x="6132717"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9ED352D-11D8-4DAE-94DA-B5FB82F3A546}"/>
              </a:ext>
            </a:extLst>
          </p:cNvPr>
          <p:cNvCxnSpPr>
            <a:cxnSpLocks/>
          </p:cNvCxnSpPr>
          <p:nvPr/>
        </p:nvCxnSpPr>
        <p:spPr>
          <a:xfrm flipV="1">
            <a:off x="6576526"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F9AE614-6817-4142-9ED3-D6C0EFE87A31}"/>
              </a:ext>
            </a:extLst>
          </p:cNvPr>
          <p:cNvCxnSpPr>
            <a:cxnSpLocks/>
          </p:cNvCxnSpPr>
          <p:nvPr/>
        </p:nvCxnSpPr>
        <p:spPr>
          <a:xfrm flipV="1">
            <a:off x="6928544"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B7BD30B-2567-429C-8C11-77C5FB1EB7B4}"/>
              </a:ext>
            </a:extLst>
          </p:cNvPr>
          <p:cNvCxnSpPr>
            <a:cxnSpLocks/>
          </p:cNvCxnSpPr>
          <p:nvPr/>
        </p:nvCxnSpPr>
        <p:spPr>
          <a:xfrm flipV="1">
            <a:off x="10642032" y="1385516"/>
            <a:ext cx="0" cy="1964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F8B42D-4E24-4F66-93F5-028505436D91}"/>
              </a:ext>
            </a:extLst>
          </p:cNvPr>
          <p:cNvCxnSpPr>
            <a:cxnSpLocks/>
          </p:cNvCxnSpPr>
          <p:nvPr/>
        </p:nvCxnSpPr>
        <p:spPr>
          <a:xfrm flipH="1" flipV="1">
            <a:off x="9571825" y="1378419"/>
            <a:ext cx="168578" cy="1535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26CEE42-1C84-4ABE-9FD8-E5B4E5F7D328}"/>
              </a:ext>
            </a:extLst>
          </p:cNvPr>
          <p:cNvCxnSpPr>
            <a:cxnSpLocks/>
          </p:cNvCxnSpPr>
          <p:nvPr/>
        </p:nvCxnSpPr>
        <p:spPr>
          <a:xfrm flipV="1">
            <a:off x="11119072" y="1410753"/>
            <a:ext cx="67178" cy="4048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A2D5A1B-7698-4EA3-A3BA-881DFF34BAD1}"/>
              </a:ext>
            </a:extLst>
          </p:cNvPr>
          <p:cNvSpPr txBox="1"/>
          <p:nvPr/>
        </p:nvSpPr>
        <p:spPr>
          <a:xfrm>
            <a:off x="7763837" y="1513600"/>
            <a:ext cx="3496468" cy="461665"/>
          </a:xfrm>
          <a:prstGeom prst="rect">
            <a:avLst/>
          </a:prstGeom>
          <a:noFill/>
        </p:spPr>
        <p:txBody>
          <a:bodyPr wrap="square" rtlCol="0">
            <a:spAutoFit/>
          </a:bodyPr>
          <a:lstStyle/>
          <a:p>
            <a:r>
              <a:rPr lang="en-US" sz="1200" dirty="0"/>
              <a:t>Cut the through pins of the </a:t>
            </a:r>
            <a:r>
              <a:rPr lang="en-US" sz="1200" b="1" dirty="0">
                <a:solidFill>
                  <a:schemeClr val="accent2"/>
                </a:solidFill>
              </a:rPr>
              <a:t>Pico</a:t>
            </a:r>
            <a:r>
              <a:rPr lang="en-US" sz="1200" dirty="0"/>
              <a:t> and </a:t>
            </a:r>
            <a:r>
              <a:rPr lang="en-US" sz="1200" b="1" dirty="0">
                <a:solidFill>
                  <a:schemeClr val="accent2"/>
                </a:solidFill>
              </a:rPr>
              <a:t>stepper drivers</a:t>
            </a:r>
            <a:r>
              <a:rPr lang="en-US" sz="1200" dirty="0"/>
              <a:t>, so that they are in line with the </a:t>
            </a:r>
            <a:r>
              <a:rPr lang="en-US" sz="1200" b="1" dirty="0">
                <a:solidFill>
                  <a:schemeClr val="accent2"/>
                </a:solidFill>
              </a:rPr>
              <a:t>power barrel leads</a:t>
            </a:r>
            <a:r>
              <a:rPr lang="en-US" sz="1200" dirty="0"/>
              <a:t>.</a:t>
            </a:r>
          </a:p>
        </p:txBody>
      </p:sp>
      <p:pic>
        <p:nvPicPr>
          <p:cNvPr id="105" name="Picture 104">
            <a:extLst>
              <a:ext uri="{FF2B5EF4-FFF2-40B4-BE49-F238E27FC236}">
                <a16:creationId xmlns:a16="http://schemas.microsoft.com/office/drawing/2014/main" id="{C861DA4A-7F54-4EB7-BA19-A9A7A774B1E0}"/>
              </a:ext>
            </a:extLst>
          </p:cNvPr>
          <p:cNvPicPr>
            <a:picLocks noChangeAspect="1"/>
          </p:cNvPicPr>
          <p:nvPr/>
        </p:nvPicPr>
        <p:blipFill rotWithShape="1">
          <a:blip r:embed="rId3"/>
          <a:srcRect l="20335" t="13295" r="20143" b="18376"/>
          <a:stretch/>
        </p:blipFill>
        <p:spPr>
          <a:xfrm>
            <a:off x="6702538" y="3363787"/>
            <a:ext cx="2562305" cy="2204966"/>
          </a:xfrm>
          <a:prstGeom prst="rect">
            <a:avLst/>
          </a:prstGeom>
        </p:spPr>
      </p:pic>
      <p:cxnSp>
        <p:nvCxnSpPr>
          <p:cNvPr id="39" name="Straight Connector 38">
            <a:extLst>
              <a:ext uri="{FF2B5EF4-FFF2-40B4-BE49-F238E27FC236}">
                <a16:creationId xmlns:a16="http://schemas.microsoft.com/office/drawing/2014/main" id="{DFC99085-CD5B-4AD7-BBFF-E3AFEC67EFB3}"/>
              </a:ext>
            </a:extLst>
          </p:cNvPr>
          <p:cNvCxnSpPr/>
          <p:nvPr/>
        </p:nvCxnSpPr>
        <p:spPr>
          <a:xfrm>
            <a:off x="9020014" y="3679298"/>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9E60C5F-BC1C-417C-94EA-03729236F9FA}"/>
              </a:ext>
            </a:extLst>
          </p:cNvPr>
          <p:cNvCxnSpPr/>
          <p:nvPr/>
        </p:nvCxnSpPr>
        <p:spPr>
          <a:xfrm>
            <a:off x="9020014" y="3757306"/>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F559F3-E39C-43C9-AD43-3E3E1BF98935}"/>
              </a:ext>
            </a:extLst>
          </p:cNvPr>
          <p:cNvCxnSpPr/>
          <p:nvPr/>
        </p:nvCxnSpPr>
        <p:spPr>
          <a:xfrm>
            <a:off x="9020014" y="390609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F4C041D-3D11-4961-B599-8265DB4BA1DB}"/>
              </a:ext>
            </a:extLst>
          </p:cNvPr>
          <p:cNvCxnSpPr/>
          <p:nvPr/>
        </p:nvCxnSpPr>
        <p:spPr>
          <a:xfrm>
            <a:off x="9020014" y="398409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1C91812-211E-41B7-AF73-722FF602CEA4}"/>
              </a:ext>
            </a:extLst>
          </p:cNvPr>
          <p:cNvCxnSpPr/>
          <p:nvPr/>
        </p:nvCxnSpPr>
        <p:spPr>
          <a:xfrm>
            <a:off x="9020014" y="414528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93A1CA3-3D2A-4839-A74E-A412EB0477A1}"/>
              </a:ext>
            </a:extLst>
          </p:cNvPr>
          <p:cNvCxnSpPr/>
          <p:nvPr/>
        </p:nvCxnSpPr>
        <p:spPr>
          <a:xfrm>
            <a:off x="9020014" y="422328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9D91DA5-E9BE-498F-BC23-A255B23FE558}"/>
              </a:ext>
            </a:extLst>
          </p:cNvPr>
          <p:cNvCxnSpPr/>
          <p:nvPr/>
        </p:nvCxnSpPr>
        <p:spPr>
          <a:xfrm>
            <a:off x="9020014" y="4375172"/>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198B4A2-A769-4A60-BD07-F96333535FD0}"/>
              </a:ext>
            </a:extLst>
          </p:cNvPr>
          <p:cNvCxnSpPr/>
          <p:nvPr/>
        </p:nvCxnSpPr>
        <p:spPr>
          <a:xfrm>
            <a:off x="9020014" y="4453180"/>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D1026F4-9584-4601-A49B-87376B39B11A}"/>
              </a:ext>
            </a:extLst>
          </p:cNvPr>
          <p:cNvCxnSpPr/>
          <p:nvPr/>
        </p:nvCxnSpPr>
        <p:spPr>
          <a:xfrm>
            <a:off x="9020014" y="46050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ACD1E93-3DDF-43BB-90D0-AEC53959FE59}"/>
              </a:ext>
            </a:extLst>
          </p:cNvPr>
          <p:cNvCxnSpPr/>
          <p:nvPr/>
        </p:nvCxnSpPr>
        <p:spPr>
          <a:xfrm>
            <a:off x="9020014" y="4683071"/>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D3CB470-90C6-49E3-9EA0-F7B0C2D52BFB}"/>
              </a:ext>
            </a:extLst>
          </p:cNvPr>
          <p:cNvCxnSpPr/>
          <p:nvPr/>
        </p:nvCxnSpPr>
        <p:spPr>
          <a:xfrm>
            <a:off x="9020014" y="4834955"/>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96A9EE9-7354-4FD2-93AE-F500E65C5357}"/>
              </a:ext>
            </a:extLst>
          </p:cNvPr>
          <p:cNvCxnSpPr/>
          <p:nvPr/>
        </p:nvCxnSpPr>
        <p:spPr>
          <a:xfrm>
            <a:off x="9020014" y="49129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DDCEE1-1550-4528-8B65-CFA72A6CC514}"/>
              </a:ext>
            </a:extLst>
          </p:cNvPr>
          <p:cNvCxnSpPr/>
          <p:nvPr/>
        </p:nvCxnSpPr>
        <p:spPr>
          <a:xfrm>
            <a:off x="9020014" y="5067946"/>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52C9C04-5BED-4892-925D-124E61A03997}"/>
              </a:ext>
            </a:extLst>
          </p:cNvPr>
          <p:cNvCxnSpPr/>
          <p:nvPr/>
        </p:nvCxnSpPr>
        <p:spPr>
          <a:xfrm>
            <a:off x="9020014" y="5145954"/>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AF9CAF2-8558-4A92-880C-56C57AE57695}"/>
              </a:ext>
            </a:extLst>
          </p:cNvPr>
          <p:cNvCxnSpPr/>
          <p:nvPr/>
        </p:nvCxnSpPr>
        <p:spPr>
          <a:xfrm>
            <a:off x="5922319" y="4130535"/>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76F3ADC-3522-4D88-AD93-E87A0AC2E6EC}"/>
              </a:ext>
            </a:extLst>
          </p:cNvPr>
          <p:cNvCxnSpPr/>
          <p:nvPr/>
        </p:nvCxnSpPr>
        <p:spPr>
          <a:xfrm>
            <a:off x="5922319" y="4208543"/>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EEB8815-A567-4ECC-80BF-BF9107AD1D9B}"/>
              </a:ext>
            </a:extLst>
          </p:cNvPr>
          <p:cNvCxnSpPr/>
          <p:nvPr/>
        </p:nvCxnSpPr>
        <p:spPr>
          <a:xfrm>
            <a:off x="5922319" y="4289561"/>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C74E213-4FC8-48E1-8BC7-A08241033EDB}"/>
              </a:ext>
            </a:extLst>
          </p:cNvPr>
          <p:cNvCxnSpPr/>
          <p:nvPr/>
        </p:nvCxnSpPr>
        <p:spPr>
          <a:xfrm>
            <a:off x="5922319" y="4367569"/>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56085C1-5AED-46D1-BEF0-0A56FC1EC129}"/>
              </a:ext>
            </a:extLst>
          </p:cNvPr>
          <p:cNvCxnSpPr/>
          <p:nvPr/>
        </p:nvCxnSpPr>
        <p:spPr>
          <a:xfrm>
            <a:off x="5922319" y="4975361"/>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0D952DD-1012-4201-A5A4-69F8795E120B}"/>
              </a:ext>
            </a:extLst>
          </p:cNvPr>
          <p:cNvCxnSpPr/>
          <p:nvPr/>
        </p:nvCxnSpPr>
        <p:spPr>
          <a:xfrm>
            <a:off x="5922319" y="5053369"/>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36FA0D-D9EF-4DF6-990F-A358A247F5AB}"/>
              </a:ext>
            </a:extLst>
          </p:cNvPr>
          <p:cNvCxnSpPr/>
          <p:nvPr/>
        </p:nvCxnSpPr>
        <p:spPr>
          <a:xfrm>
            <a:off x="5922319" y="5134387"/>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1DBCF02-4F37-4009-9AE4-559EBD9CF1EA}"/>
              </a:ext>
            </a:extLst>
          </p:cNvPr>
          <p:cNvCxnSpPr/>
          <p:nvPr/>
        </p:nvCxnSpPr>
        <p:spPr>
          <a:xfrm>
            <a:off x="5922319" y="5212395"/>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EAB6491-FF9F-4D31-BA41-703FA57C736E}"/>
              </a:ext>
            </a:extLst>
          </p:cNvPr>
          <p:cNvCxnSpPr>
            <a:cxnSpLocks/>
          </p:cNvCxnSpPr>
          <p:nvPr/>
        </p:nvCxnSpPr>
        <p:spPr>
          <a:xfrm>
            <a:off x="4749209" y="2145537"/>
            <a:ext cx="67835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60B7A44E-17FD-4DB9-8CA6-536F30DE37B8}"/>
              </a:ext>
            </a:extLst>
          </p:cNvPr>
          <p:cNvPicPr>
            <a:picLocks noChangeAspect="1"/>
          </p:cNvPicPr>
          <p:nvPr/>
        </p:nvPicPr>
        <p:blipFill rotWithShape="1">
          <a:blip r:embed="rId8"/>
          <a:srcRect l="16719" t="53812" r="55388" b="10925"/>
          <a:stretch/>
        </p:blipFill>
        <p:spPr>
          <a:xfrm rot="16200000">
            <a:off x="4948448" y="5554596"/>
            <a:ext cx="1036342" cy="982137"/>
          </a:xfrm>
          <a:prstGeom prst="rect">
            <a:avLst/>
          </a:prstGeom>
        </p:spPr>
      </p:pic>
      <p:pic>
        <p:nvPicPr>
          <p:cNvPr id="52" name="Picture 51" descr="Diagram&#10;&#10;Description automatically generated">
            <a:extLst>
              <a:ext uri="{FF2B5EF4-FFF2-40B4-BE49-F238E27FC236}">
                <a16:creationId xmlns:a16="http://schemas.microsoft.com/office/drawing/2014/main" id="{23CF53E1-6E0E-4124-B4A2-085836573385}"/>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10413962" y="5928218"/>
            <a:ext cx="815708" cy="831053"/>
          </a:xfrm>
          <a:prstGeom prst="rect">
            <a:avLst/>
          </a:prstGeom>
        </p:spPr>
      </p:pic>
      <p:pic>
        <p:nvPicPr>
          <p:cNvPr id="53" name="Picture 52" descr="Diagram&#10;&#10;Description automatically generated">
            <a:extLst>
              <a:ext uri="{FF2B5EF4-FFF2-40B4-BE49-F238E27FC236}">
                <a16:creationId xmlns:a16="http://schemas.microsoft.com/office/drawing/2014/main" id="{87E27CC0-AC7D-4D19-BFA0-C7156597FF74}"/>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9326240" y="5928218"/>
            <a:ext cx="815708" cy="831053"/>
          </a:xfrm>
          <a:prstGeom prst="rect">
            <a:avLst/>
          </a:prstGeom>
        </p:spPr>
      </p:pic>
      <p:pic>
        <p:nvPicPr>
          <p:cNvPr id="6" name="Picture 5">
            <a:extLst>
              <a:ext uri="{FF2B5EF4-FFF2-40B4-BE49-F238E27FC236}">
                <a16:creationId xmlns:a16="http://schemas.microsoft.com/office/drawing/2014/main" id="{5C5C88CD-5446-42AD-B21A-2FB93DAE3A41}"/>
              </a:ext>
            </a:extLst>
          </p:cNvPr>
          <p:cNvPicPr>
            <a:picLocks noChangeAspect="1"/>
          </p:cNvPicPr>
          <p:nvPr/>
        </p:nvPicPr>
        <p:blipFill>
          <a:blip r:embed="rId10"/>
          <a:stretch>
            <a:fillRect/>
          </a:stretch>
        </p:blipFill>
        <p:spPr>
          <a:xfrm>
            <a:off x="11008997" y="4654593"/>
            <a:ext cx="763934" cy="641535"/>
          </a:xfrm>
          <a:prstGeom prst="rect">
            <a:avLst/>
          </a:prstGeom>
        </p:spPr>
      </p:pic>
      <p:cxnSp>
        <p:nvCxnSpPr>
          <p:cNvPr id="55" name="Straight Arrow Connector 54">
            <a:extLst>
              <a:ext uri="{FF2B5EF4-FFF2-40B4-BE49-F238E27FC236}">
                <a16:creationId xmlns:a16="http://schemas.microsoft.com/office/drawing/2014/main" id="{26B904E1-7127-49F0-95B7-ED39A5E9BA35}"/>
              </a:ext>
            </a:extLst>
          </p:cNvPr>
          <p:cNvCxnSpPr>
            <a:cxnSpLocks/>
          </p:cNvCxnSpPr>
          <p:nvPr/>
        </p:nvCxnSpPr>
        <p:spPr>
          <a:xfrm>
            <a:off x="7786935" y="1156746"/>
            <a:ext cx="336235"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picture containing metalware, toy, gear&#10;&#10;Description automatically generated">
            <a:extLst>
              <a:ext uri="{FF2B5EF4-FFF2-40B4-BE49-F238E27FC236}">
                <a16:creationId xmlns:a16="http://schemas.microsoft.com/office/drawing/2014/main" id="{FBCF1EF5-22BE-444F-9166-5644A0D370A4}"/>
              </a:ext>
            </a:extLst>
          </p:cNvPr>
          <p:cNvPicPr>
            <a:picLocks noChangeAspect="1"/>
          </p:cNvPicPr>
          <p:nvPr/>
        </p:nvPicPr>
        <p:blipFill rotWithShape="1">
          <a:blip r:embed="rId11">
            <a:extLst>
              <a:ext uri="{28A0092B-C50C-407E-A947-70E740481C1C}">
                <a14:useLocalDpi xmlns:a14="http://schemas.microsoft.com/office/drawing/2010/main" val="0"/>
              </a:ext>
            </a:extLst>
          </a:blip>
          <a:srcRect l="31419" t="31580" r="27255" b="24957"/>
          <a:stretch/>
        </p:blipFill>
        <p:spPr>
          <a:xfrm rot="21199688">
            <a:off x="10425383" y="2470778"/>
            <a:ext cx="1501199" cy="1183539"/>
          </a:xfrm>
          <a:prstGeom prst="rect">
            <a:avLst/>
          </a:prstGeom>
        </p:spPr>
      </p:pic>
      <p:pic>
        <p:nvPicPr>
          <p:cNvPr id="67" name="Picture 66">
            <a:extLst>
              <a:ext uri="{FF2B5EF4-FFF2-40B4-BE49-F238E27FC236}">
                <a16:creationId xmlns:a16="http://schemas.microsoft.com/office/drawing/2014/main" id="{3E7B1FCC-AE2A-4411-B6C6-40C19AE03934}"/>
              </a:ext>
            </a:extLst>
          </p:cNvPr>
          <p:cNvPicPr>
            <a:picLocks noChangeAspect="1"/>
          </p:cNvPicPr>
          <p:nvPr/>
        </p:nvPicPr>
        <p:blipFill rotWithShape="1">
          <a:blip r:embed="rId8"/>
          <a:srcRect l="16719" t="53812" r="55388" b="10925"/>
          <a:stretch/>
        </p:blipFill>
        <p:spPr>
          <a:xfrm rot="5400000">
            <a:off x="4951849" y="2820030"/>
            <a:ext cx="1036342" cy="982137"/>
          </a:xfrm>
          <a:prstGeom prst="rect">
            <a:avLst/>
          </a:prstGeom>
        </p:spPr>
      </p:pic>
      <p:sp>
        <p:nvSpPr>
          <p:cNvPr id="68" name="TextBox 67">
            <a:extLst>
              <a:ext uri="{FF2B5EF4-FFF2-40B4-BE49-F238E27FC236}">
                <a16:creationId xmlns:a16="http://schemas.microsoft.com/office/drawing/2014/main" id="{D20B2E24-82C2-4640-89C9-BC81F068D5CD}"/>
              </a:ext>
            </a:extLst>
          </p:cNvPr>
          <p:cNvSpPr txBox="1"/>
          <p:nvPr/>
        </p:nvSpPr>
        <p:spPr>
          <a:xfrm>
            <a:off x="5957688" y="2905559"/>
            <a:ext cx="802341" cy="646331"/>
          </a:xfrm>
          <a:prstGeom prst="rect">
            <a:avLst/>
          </a:prstGeom>
          <a:noFill/>
        </p:spPr>
        <p:txBody>
          <a:bodyPr wrap="square" rtlCol="0">
            <a:spAutoFit/>
          </a:bodyPr>
          <a:lstStyle/>
          <a:p>
            <a:r>
              <a:rPr lang="en-US" sz="1200" dirty="0"/>
              <a:t>Upper Stepper Motor</a:t>
            </a:r>
          </a:p>
        </p:txBody>
      </p:sp>
      <p:sp>
        <p:nvSpPr>
          <p:cNvPr id="70" name="TextBox 69">
            <a:extLst>
              <a:ext uri="{FF2B5EF4-FFF2-40B4-BE49-F238E27FC236}">
                <a16:creationId xmlns:a16="http://schemas.microsoft.com/office/drawing/2014/main" id="{922E2FC0-F60B-46D8-92D6-E86AD21D7722}"/>
              </a:ext>
            </a:extLst>
          </p:cNvPr>
          <p:cNvSpPr txBox="1"/>
          <p:nvPr/>
        </p:nvSpPr>
        <p:spPr>
          <a:xfrm>
            <a:off x="5943496" y="5733713"/>
            <a:ext cx="951595" cy="646331"/>
          </a:xfrm>
          <a:prstGeom prst="rect">
            <a:avLst/>
          </a:prstGeom>
          <a:noFill/>
        </p:spPr>
        <p:txBody>
          <a:bodyPr wrap="square" rtlCol="0">
            <a:spAutoFit/>
          </a:bodyPr>
          <a:lstStyle/>
          <a:p>
            <a:r>
              <a:rPr lang="en-US" sz="1200" dirty="0"/>
              <a:t>Lower Stepper Motor</a:t>
            </a:r>
          </a:p>
        </p:txBody>
      </p:sp>
      <p:sp>
        <p:nvSpPr>
          <p:cNvPr id="71" name="TextBox 70">
            <a:extLst>
              <a:ext uri="{FF2B5EF4-FFF2-40B4-BE49-F238E27FC236}">
                <a16:creationId xmlns:a16="http://schemas.microsoft.com/office/drawing/2014/main" id="{B224A725-A0AF-40D1-8554-223E6449226C}"/>
              </a:ext>
            </a:extLst>
          </p:cNvPr>
          <p:cNvSpPr txBox="1"/>
          <p:nvPr/>
        </p:nvSpPr>
        <p:spPr>
          <a:xfrm>
            <a:off x="11170178" y="6045664"/>
            <a:ext cx="951595" cy="461665"/>
          </a:xfrm>
          <a:prstGeom prst="rect">
            <a:avLst/>
          </a:prstGeom>
          <a:noFill/>
        </p:spPr>
        <p:txBody>
          <a:bodyPr wrap="square" rtlCol="0">
            <a:spAutoFit/>
          </a:bodyPr>
          <a:lstStyle/>
          <a:p>
            <a:r>
              <a:rPr lang="en-US" sz="1200" dirty="0"/>
              <a:t>Front Limit Switch</a:t>
            </a:r>
          </a:p>
        </p:txBody>
      </p:sp>
      <p:sp>
        <p:nvSpPr>
          <p:cNvPr id="72" name="TextBox 71">
            <a:extLst>
              <a:ext uri="{FF2B5EF4-FFF2-40B4-BE49-F238E27FC236}">
                <a16:creationId xmlns:a16="http://schemas.microsoft.com/office/drawing/2014/main" id="{78BA5452-6197-4486-8B64-769A3CEED3D5}"/>
              </a:ext>
            </a:extLst>
          </p:cNvPr>
          <p:cNvSpPr txBox="1"/>
          <p:nvPr/>
        </p:nvSpPr>
        <p:spPr>
          <a:xfrm>
            <a:off x="8625305" y="6026981"/>
            <a:ext cx="951595" cy="461665"/>
          </a:xfrm>
          <a:prstGeom prst="rect">
            <a:avLst/>
          </a:prstGeom>
          <a:noFill/>
        </p:spPr>
        <p:txBody>
          <a:bodyPr wrap="square" rtlCol="0">
            <a:spAutoFit/>
          </a:bodyPr>
          <a:lstStyle/>
          <a:p>
            <a:r>
              <a:rPr lang="en-US" sz="1200" dirty="0"/>
              <a:t>Rear Limit Switch</a:t>
            </a:r>
          </a:p>
        </p:txBody>
      </p:sp>
      <p:sp>
        <p:nvSpPr>
          <p:cNvPr id="73" name="TextBox 72">
            <a:extLst>
              <a:ext uri="{FF2B5EF4-FFF2-40B4-BE49-F238E27FC236}">
                <a16:creationId xmlns:a16="http://schemas.microsoft.com/office/drawing/2014/main" id="{FD476F12-FF68-452E-8CDC-2A694289EE09}"/>
              </a:ext>
            </a:extLst>
          </p:cNvPr>
          <p:cNvSpPr txBox="1"/>
          <p:nvPr/>
        </p:nvSpPr>
        <p:spPr>
          <a:xfrm>
            <a:off x="11082549" y="5219206"/>
            <a:ext cx="650730" cy="461665"/>
          </a:xfrm>
          <a:prstGeom prst="rect">
            <a:avLst/>
          </a:prstGeom>
          <a:noFill/>
        </p:spPr>
        <p:txBody>
          <a:bodyPr wrap="square" rtlCol="0">
            <a:spAutoFit/>
          </a:bodyPr>
          <a:lstStyle/>
          <a:p>
            <a:r>
              <a:rPr lang="en-US" sz="1200" dirty="0"/>
              <a:t>Purge Button</a:t>
            </a:r>
          </a:p>
        </p:txBody>
      </p:sp>
      <p:sp>
        <p:nvSpPr>
          <p:cNvPr id="74" name="TextBox 73">
            <a:extLst>
              <a:ext uri="{FF2B5EF4-FFF2-40B4-BE49-F238E27FC236}">
                <a16:creationId xmlns:a16="http://schemas.microsoft.com/office/drawing/2014/main" id="{E8E0A532-8E95-422A-A58C-7CAD44D4153A}"/>
              </a:ext>
            </a:extLst>
          </p:cNvPr>
          <p:cNvSpPr txBox="1"/>
          <p:nvPr/>
        </p:nvSpPr>
        <p:spPr>
          <a:xfrm>
            <a:off x="9837662" y="2608254"/>
            <a:ext cx="650730" cy="276999"/>
          </a:xfrm>
          <a:prstGeom prst="rect">
            <a:avLst/>
          </a:prstGeom>
          <a:noFill/>
        </p:spPr>
        <p:txBody>
          <a:bodyPr wrap="square" rtlCol="0">
            <a:spAutoFit/>
          </a:bodyPr>
          <a:lstStyle/>
          <a:p>
            <a:r>
              <a:rPr lang="en-US" sz="1200" dirty="0"/>
              <a:t>Pumps</a:t>
            </a:r>
          </a:p>
        </p:txBody>
      </p:sp>
      <p:sp>
        <p:nvSpPr>
          <p:cNvPr id="75" name="TextBox 74">
            <a:extLst>
              <a:ext uri="{FF2B5EF4-FFF2-40B4-BE49-F238E27FC236}">
                <a16:creationId xmlns:a16="http://schemas.microsoft.com/office/drawing/2014/main" id="{3B0B20F5-4183-4E11-81E3-26D892B4174E}"/>
              </a:ext>
            </a:extLst>
          </p:cNvPr>
          <p:cNvSpPr txBox="1"/>
          <p:nvPr/>
        </p:nvSpPr>
        <p:spPr>
          <a:xfrm>
            <a:off x="11390964" y="2394430"/>
            <a:ext cx="353456" cy="276999"/>
          </a:xfrm>
          <a:prstGeom prst="rect">
            <a:avLst/>
          </a:prstGeom>
          <a:noFill/>
        </p:spPr>
        <p:txBody>
          <a:bodyPr wrap="square" rtlCol="0">
            <a:spAutoFit/>
          </a:bodyPr>
          <a:lstStyle/>
          <a:p>
            <a:r>
              <a:rPr lang="en-US" sz="1200" b="1" dirty="0">
                <a:solidFill>
                  <a:schemeClr val="accent2"/>
                </a:solidFill>
              </a:rPr>
              <a:t>P1</a:t>
            </a:r>
          </a:p>
        </p:txBody>
      </p:sp>
      <p:sp>
        <p:nvSpPr>
          <p:cNvPr id="77" name="TextBox 76">
            <a:extLst>
              <a:ext uri="{FF2B5EF4-FFF2-40B4-BE49-F238E27FC236}">
                <a16:creationId xmlns:a16="http://schemas.microsoft.com/office/drawing/2014/main" id="{11026B88-48BD-4600-95C9-CF2C3FB0458C}"/>
              </a:ext>
            </a:extLst>
          </p:cNvPr>
          <p:cNvSpPr txBox="1"/>
          <p:nvPr/>
        </p:nvSpPr>
        <p:spPr>
          <a:xfrm>
            <a:off x="11101940" y="2365946"/>
            <a:ext cx="353456" cy="276999"/>
          </a:xfrm>
          <a:prstGeom prst="rect">
            <a:avLst/>
          </a:prstGeom>
          <a:noFill/>
        </p:spPr>
        <p:txBody>
          <a:bodyPr wrap="square" rtlCol="0">
            <a:spAutoFit/>
          </a:bodyPr>
          <a:lstStyle/>
          <a:p>
            <a:r>
              <a:rPr lang="en-US" sz="1200" b="1" dirty="0">
                <a:solidFill>
                  <a:schemeClr val="accent2"/>
                </a:solidFill>
              </a:rPr>
              <a:t>P2</a:t>
            </a:r>
          </a:p>
        </p:txBody>
      </p:sp>
      <p:sp>
        <p:nvSpPr>
          <p:cNvPr id="81" name="TextBox 80">
            <a:extLst>
              <a:ext uri="{FF2B5EF4-FFF2-40B4-BE49-F238E27FC236}">
                <a16:creationId xmlns:a16="http://schemas.microsoft.com/office/drawing/2014/main" id="{935535C6-F9B6-4E22-A281-5F03C1A9F205}"/>
              </a:ext>
            </a:extLst>
          </p:cNvPr>
          <p:cNvSpPr txBox="1"/>
          <p:nvPr/>
        </p:nvSpPr>
        <p:spPr>
          <a:xfrm>
            <a:off x="10816722" y="2342722"/>
            <a:ext cx="353456" cy="276999"/>
          </a:xfrm>
          <a:prstGeom prst="rect">
            <a:avLst/>
          </a:prstGeom>
          <a:noFill/>
        </p:spPr>
        <p:txBody>
          <a:bodyPr wrap="square" rtlCol="0">
            <a:spAutoFit/>
          </a:bodyPr>
          <a:lstStyle/>
          <a:p>
            <a:r>
              <a:rPr lang="en-US" sz="1200" b="1" dirty="0">
                <a:solidFill>
                  <a:schemeClr val="accent2"/>
                </a:solidFill>
              </a:rPr>
              <a:t>P3</a:t>
            </a:r>
          </a:p>
        </p:txBody>
      </p:sp>
      <p:sp>
        <p:nvSpPr>
          <p:cNvPr id="84" name="TextBox 83">
            <a:extLst>
              <a:ext uri="{FF2B5EF4-FFF2-40B4-BE49-F238E27FC236}">
                <a16:creationId xmlns:a16="http://schemas.microsoft.com/office/drawing/2014/main" id="{F3C46080-584F-4CBB-BCE5-DEB4BA498942}"/>
              </a:ext>
            </a:extLst>
          </p:cNvPr>
          <p:cNvSpPr txBox="1"/>
          <p:nvPr/>
        </p:nvSpPr>
        <p:spPr>
          <a:xfrm>
            <a:off x="10549390" y="2324880"/>
            <a:ext cx="353456" cy="276999"/>
          </a:xfrm>
          <a:prstGeom prst="rect">
            <a:avLst/>
          </a:prstGeom>
          <a:noFill/>
        </p:spPr>
        <p:txBody>
          <a:bodyPr wrap="square" rtlCol="0">
            <a:spAutoFit/>
          </a:bodyPr>
          <a:lstStyle/>
          <a:p>
            <a:r>
              <a:rPr lang="en-US" sz="1200" b="1" dirty="0">
                <a:solidFill>
                  <a:schemeClr val="accent2"/>
                </a:solidFill>
              </a:rPr>
              <a:t>P4</a:t>
            </a:r>
          </a:p>
        </p:txBody>
      </p:sp>
      <p:cxnSp>
        <p:nvCxnSpPr>
          <p:cNvPr id="89" name="Straight Arrow Connector 88">
            <a:extLst>
              <a:ext uri="{FF2B5EF4-FFF2-40B4-BE49-F238E27FC236}">
                <a16:creationId xmlns:a16="http://schemas.microsoft.com/office/drawing/2014/main" id="{20CDE6D4-C3D0-4FF6-A1EC-876CDD2D8145}"/>
              </a:ext>
            </a:extLst>
          </p:cNvPr>
          <p:cNvCxnSpPr>
            <a:cxnSpLocks/>
          </p:cNvCxnSpPr>
          <p:nvPr/>
        </p:nvCxnSpPr>
        <p:spPr>
          <a:xfrm>
            <a:off x="5472766" y="3904259"/>
            <a:ext cx="326734" cy="34820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F2974CF-A5C8-4BB0-9BFF-7C0B93950BE3}"/>
              </a:ext>
            </a:extLst>
          </p:cNvPr>
          <p:cNvCxnSpPr>
            <a:cxnSpLocks/>
          </p:cNvCxnSpPr>
          <p:nvPr/>
        </p:nvCxnSpPr>
        <p:spPr>
          <a:xfrm flipV="1">
            <a:off x="5472766" y="5116331"/>
            <a:ext cx="353569" cy="2695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1D10134-C112-424E-A214-3B9E5E324847}"/>
              </a:ext>
            </a:extLst>
          </p:cNvPr>
          <p:cNvCxnSpPr>
            <a:cxnSpLocks/>
          </p:cNvCxnSpPr>
          <p:nvPr/>
        </p:nvCxnSpPr>
        <p:spPr>
          <a:xfrm flipH="1" flipV="1">
            <a:off x="9818037" y="5246215"/>
            <a:ext cx="139308" cy="6473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8CCEBE-27C1-49BE-8367-C27CD8B50EE2}"/>
              </a:ext>
            </a:extLst>
          </p:cNvPr>
          <p:cNvCxnSpPr>
            <a:cxnSpLocks/>
          </p:cNvCxnSpPr>
          <p:nvPr/>
        </p:nvCxnSpPr>
        <p:spPr>
          <a:xfrm flipH="1" flipV="1">
            <a:off x="10045062" y="4912963"/>
            <a:ext cx="853786" cy="10020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D7599C7-4113-4F38-A603-46929BE9F7D9}"/>
              </a:ext>
            </a:extLst>
          </p:cNvPr>
          <p:cNvCxnSpPr>
            <a:cxnSpLocks/>
          </p:cNvCxnSpPr>
          <p:nvPr/>
        </p:nvCxnSpPr>
        <p:spPr>
          <a:xfrm flipH="1" flipV="1">
            <a:off x="10023885" y="4633354"/>
            <a:ext cx="878961" cy="25874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C3B4E67-A465-4687-8625-BC67F479E462}"/>
              </a:ext>
            </a:extLst>
          </p:cNvPr>
          <p:cNvCxnSpPr>
            <a:cxnSpLocks/>
          </p:cNvCxnSpPr>
          <p:nvPr/>
        </p:nvCxnSpPr>
        <p:spPr>
          <a:xfrm flipH="1">
            <a:off x="10023886" y="3549855"/>
            <a:ext cx="1367078" cy="1529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DF7D5B8-E803-44AA-BC1B-2933DB1CF18D}"/>
              </a:ext>
            </a:extLst>
          </p:cNvPr>
          <p:cNvCxnSpPr>
            <a:cxnSpLocks/>
          </p:cNvCxnSpPr>
          <p:nvPr/>
        </p:nvCxnSpPr>
        <p:spPr>
          <a:xfrm flipH="1">
            <a:off x="10045061" y="3500250"/>
            <a:ext cx="1192284" cy="4249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D8A7B6F-6D5A-4BD0-9F79-3C8E498DF927}"/>
              </a:ext>
            </a:extLst>
          </p:cNvPr>
          <p:cNvCxnSpPr>
            <a:cxnSpLocks/>
          </p:cNvCxnSpPr>
          <p:nvPr/>
        </p:nvCxnSpPr>
        <p:spPr>
          <a:xfrm flipH="1">
            <a:off x="10045062" y="3459184"/>
            <a:ext cx="923183" cy="70341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CB1CFEA-4E31-489F-A08B-8632B873C011}"/>
              </a:ext>
            </a:extLst>
          </p:cNvPr>
          <p:cNvCxnSpPr>
            <a:cxnSpLocks/>
          </p:cNvCxnSpPr>
          <p:nvPr/>
        </p:nvCxnSpPr>
        <p:spPr>
          <a:xfrm flipH="1">
            <a:off x="10045063" y="3413523"/>
            <a:ext cx="694582" cy="99682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07DEF70-C88B-4346-BD48-017A6B00C383}"/>
              </a:ext>
            </a:extLst>
          </p:cNvPr>
          <p:cNvSpPr txBox="1"/>
          <p:nvPr/>
        </p:nvSpPr>
        <p:spPr>
          <a:xfrm>
            <a:off x="48819" y="140893"/>
            <a:ext cx="3101287" cy="369332"/>
          </a:xfrm>
          <a:prstGeom prst="rect">
            <a:avLst/>
          </a:prstGeom>
          <a:noFill/>
        </p:spPr>
        <p:txBody>
          <a:bodyPr wrap="square">
            <a:spAutoFit/>
          </a:bodyPr>
          <a:lstStyle/>
          <a:p>
            <a:r>
              <a:rPr lang="en-US" sz="1800" b="1" dirty="0"/>
              <a:t>G: PCB Wiring/Assembly</a:t>
            </a:r>
          </a:p>
        </p:txBody>
      </p:sp>
      <p:cxnSp>
        <p:nvCxnSpPr>
          <p:cNvPr id="86" name="Straight Arrow Connector 85">
            <a:extLst>
              <a:ext uri="{FF2B5EF4-FFF2-40B4-BE49-F238E27FC236}">
                <a16:creationId xmlns:a16="http://schemas.microsoft.com/office/drawing/2014/main" id="{8F10D55B-5B77-49E6-B3E5-27EC8B079241}"/>
              </a:ext>
            </a:extLst>
          </p:cNvPr>
          <p:cNvCxnSpPr>
            <a:cxnSpLocks/>
          </p:cNvCxnSpPr>
          <p:nvPr/>
        </p:nvCxnSpPr>
        <p:spPr>
          <a:xfrm flipV="1">
            <a:off x="9734425" y="1351149"/>
            <a:ext cx="415196" cy="1890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4DF6B45-21C9-4806-8ABE-9CF22B924499}"/>
              </a:ext>
            </a:extLst>
          </p:cNvPr>
          <p:cNvSpPr txBox="1"/>
          <p:nvPr/>
        </p:nvSpPr>
        <p:spPr>
          <a:xfrm>
            <a:off x="6666549" y="2203056"/>
            <a:ext cx="3028222" cy="830997"/>
          </a:xfrm>
          <a:prstGeom prst="rect">
            <a:avLst/>
          </a:prstGeom>
          <a:noFill/>
        </p:spPr>
        <p:txBody>
          <a:bodyPr wrap="square" rtlCol="0">
            <a:spAutoFit/>
          </a:bodyPr>
          <a:lstStyle/>
          <a:p>
            <a:r>
              <a:rPr lang="en-US" sz="1200" dirty="0"/>
              <a:t>Set the VREF of your drivers to match your stepper motor’s recommended current. Adjust with the </a:t>
            </a:r>
            <a:r>
              <a:rPr lang="en-US" sz="1200" b="1" dirty="0">
                <a:solidFill>
                  <a:schemeClr val="accent2"/>
                </a:solidFill>
              </a:rPr>
              <a:t>screw potentiometer</a:t>
            </a:r>
            <a:r>
              <a:rPr lang="en-US" sz="1200" dirty="0"/>
              <a:t>, and a multimeter</a:t>
            </a:r>
          </a:p>
        </p:txBody>
      </p:sp>
      <p:pic>
        <p:nvPicPr>
          <p:cNvPr id="92" name="Picture 91" descr="Logo&#10;&#10;Description automatically generated">
            <a:extLst>
              <a:ext uri="{FF2B5EF4-FFF2-40B4-BE49-F238E27FC236}">
                <a16:creationId xmlns:a16="http://schemas.microsoft.com/office/drawing/2014/main" id="{D6F7C0A5-AF00-4BBB-8A2F-1CF0281B04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3444" y="2137796"/>
            <a:ext cx="702433" cy="961515"/>
          </a:xfrm>
          <a:prstGeom prst="rect">
            <a:avLst/>
          </a:prstGeom>
        </p:spPr>
      </p:pic>
      <p:cxnSp>
        <p:nvCxnSpPr>
          <p:cNvPr id="97" name="Straight Arrow Connector 96">
            <a:extLst>
              <a:ext uri="{FF2B5EF4-FFF2-40B4-BE49-F238E27FC236}">
                <a16:creationId xmlns:a16="http://schemas.microsoft.com/office/drawing/2014/main" id="{20A24354-414F-4718-A565-25D329995114}"/>
              </a:ext>
            </a:extLst>
          </p:cNvPr>
          <p:cNvCxnSpPr>
            <a:cxnSpLocks/>
          </p:cNvCxnSpPr>
          <p:nvPr/>
        </p:nvCxnSpPr>
        <p:spPr>
          <a:xfrm flipH="1">
            <a:off x="7273056" y="2869316"/>
            <a:ext cx="580334" cy="160501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4036470-A96C-4EA7-AF33-8B838EAB8E9A}"/>
              </a:ext>
            </a:extLst>
          </p:cNvPr>
          <p:cNvCxnSpPr>
            <a:cxnSpLocks/>
          </p:cNvCxnSpPr>
          <p:nvPr/>
        </p:nvCxnSpPr>
        <p:spPr>
          <a:xfrm flipH="1">
            <a:off x="7325559" y="2876171"/>
            <a:ext cx="537309" cy="23700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227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817991" y="2079557"/>
            <a:ext cx="67077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50951"/>
            <a:ext cx="470000" cy="769441"/>
          </a:xfrm>
          <a:prstGeom prst="rect">
            <a:avLst/>
          </a:prstGeom>
          <a:noFill/>
        </p:spPr>
        <p:txBody>
          <a:bodyPr wrap="none" rtlCol="0">
            <a:spAutoFit/>
          </a:bodyPr>
          <a:lstStyle/>
          <a:p>
            <a:r>
              <a:rPr lang="en-US" sz="4400" b="1" dirty="0"/>
              <a:t>4</a:t>
            </a:r>
          </a:p>
        </p:txBody>
      </p:sp>
      <p:pic>
        <p:nvPicPr>
          <p:cNvPr id="6" name="Picture 5">
            <a:extLst>
              <a:ext uri="{FF2B5EF4-FFF2-40B4-BE49-F238E27FC236}">
                <a16:creationId xmlns:a16="http://schemas.microsoft.com/office/drawing/2014/main" id="{3CE15773-B3AE-4037-8697-2BAE4FA1224A}"/>
              </a:ext>
            </a:extLst>
          </p:cNvPr>
          <p:cNvPicPr>
            <a:picLocks noChangeAspect="1"/>
          </p:cNvPicPr>
          <p:nvPr/>
        </p:nvPicPr>
        <p:blipFill rotWithShape="1">
          <a:blip r:embed="rId3"/>
          <a:srcRect l="26523" t="9198" r="29648" b="15349"/>
          <a:stretch/>
        </p:blipFill>
        <p:spPr>
          <a:xfrm>
            <a:off x="1059667" y="279801"/>
            <a:ext cx="2106598" cy="2718580"/>
          </a:xfrm>
          <a:prstGeom prst="rect">
            <a:avLst/>
          </a:prstGeom>
        </p:spPr>
      </p:pic>
      <p:pic>
        <p:nvPicPr>
          <p:cNvPr id="7" name="Picture 6">
            <a:extLst>
              <a:ext uri="{FF2B5EF4-FFF2-40B4-BE49-F238E27FC236}">
                <a16:creationId xmlns:a16="http://schemas.microsoft.com/office/drawing/2014/main" id="{2F7B2965-BF58-43DD-8C6B-8E3681A0882E}"/>
              </a:ext>
            </a:extLst>
          </p:cNvPr>
          <p:cNvPicPr>
            <a:picLocks noChangeAspect="1"/>
          </p:cNvPicPr>
          <p:nvPr/>
        </p:nvPicPr>
        <p:blipFill rotWithShape="1">
          <a:blip r:embed="rId4"/>
          <a:srcRect l="25903" t="23669" r="24973" b="28889"/>
          <a:stretch/>
        </p:blipFill>
        <p:spPr>
          <a:xfrm>
            <a:off x="589692" y="4079359"/>
            <a:ext cx="3046549" cy="2205628"/>
          </a:xfrm>
          <a:prstGeom prst="rect">
            <a:avLst/>
          </a:prstGeom>
        </p:spPr>
      </p:pic>
      <p:cxnSp>
        <p:nvCxnSpPr>
          <p:cNvPr id="51" name="Straight Arrow Connector 50">
            <a:extLst>
              <a:ext uri="{FF2B5EF4-FFF2-40B4-BE49-F238E27FC236}">
                <a16:creationId xmlns:a16="http://schemas.microsoft.com/office/drawing/2014/main" id="{0C25501E-7C23-44F5-93B5-85C5F2CB4CE8}"/>
              </a:ext>
            </a:extLst>
          </p:cNvPr>
          <p:cNvCxnSpPr>
            <a:cxnSpLocks/>
          </p:cNvCxnSpPr>
          <p:nvPr/>
        </p:nvCxnSpPr>
        <p:spPr>
          <a:xfrm>
            <a:off x="2112966" y="2998381"/>
            <a:ext cx="0" cy="43061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82AA11-E818-464A-9CCC-A507DC01B283}"/>
              </a:ext>
            </a:extLst>
          </p:cNvPr>
          <p:cNvCxnSpPr>
            <a:cxnSpLocks/>
          </p:cNvCxnSpPr>
          <p:nvPr/>
        </p:nvCxnSpPr>
        <p:spPr>
          <a:xfrm flipV="1">
            <a:off x="1524000" y="820392"/>
            <a:ext cx="92149" cy="7177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E60703-246E-4D3A-ACF1-19198B970341}"/>
              </a:ext>
            </a:extLst>
          </p:cNvPr>
          <p:cNvCxnSpPr>
            <a:cxnSpLocks/>
          </p:cNvCxnSpPr>
          <p:nvPr/>
        </p:nvCxnSpPr>
        <p:spPr>
          <a:xfrm flipH="1" flipV="1">
            <a:off x="2678878" y="820393"/>
            <a:ext cx="92675" cy="7177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1E53E51-4AFA-4B3B-9C27-0F465F598A02}"/>
              </a:ext>
            </a:extLst>
          </p:cNvPr>
          <p:cNvPicPr>
            <a:picLocks noChangeAspect="1"/>
          </p:cNvPicPr>
          <p:nvPr/>
        </p:nvPicPr>
        <p:blipFill rotWithShape="1">
          <a:blip r:embed="rId5"/>
          <a:srcRect l="28998" t="743" r="3356" b="12559"/>
          <a:stretch/>
        </p:blipFill>
        <p:spPr>
          <a:xfrm>
            <a:off x="4727731" y="2787063"/>
            <a:ext cx="3244800" cy="3117552"/>
          </a:xfrm>
          <a:prstGeom prst="rect">
            <a:avLst/>
          </a:prstGeom>
        </p:spPr>
      </p:pic>
      <p:pic>
        <p:nvPicPr>
          <p:cNvPr id="18" name="Picture 17">
            <a:extLst>
              <a:ext uri="{FF2B5EF4-FFF2-40B4-BE49-F238E27FC236}">
                <a16:creationId xmlns:a16="http://schemas.microsoft.com/office/drawing/2014/main" id="{80143123-7698-42BE-8073-6729E62E5F68}"/>
              </a:ext>
            </a:extLst>
          </p:cNvPr>
          <p:cNvPicPr>
            <a:picLocks noChangeAspect="1"/>
          </p:cNvPicPr>
          <p:nvPr/>
        </p:nvPicPr>
        <p:blipFill rotWithShape="1">
          <a:blip r:embed="rId6">
            <a:extLst>
              <a:ext uri="{28A0092B-C50C-407E-A947-70E740481C1C}">
                <a14:useLocalDpi xmlns:a14="http://schemas.microsoft.com/office/drawing/2010/main" val="0"/>
              </a:ext>
            </a:extLst>
          </a:blip>
          <a:srcRect l="26678" t="13901" r="4607" b="24857"/>
          <a:stretch/>
        </p:blipFill>
        <p:spPr>
          <a:xfrm>
            <a:off x="8675735" y="2939214"/>
            <a:ext cx="3357250" cy="2242959"/>
          </a:xfrm>
          <a:prstGeom prst="rect">
            <a:avLst/>
          </a:prstGeom>
        </p:spPr>
      </p:pic>
      <p:sp>
        <p:nvSpPr>
          <p:cNvPr id="67" name="TextBox 66">
            <a:extLst>
              <a:ext uri="{FF2B5EF4-FFF2-40B4-BE49-F238E27FC236}">
                <a16:creationId xmlns:a16="http://schemas.microsoft.com/office/drawing/2014/main" id="{15C3814B-5A66-436A-A943-F2E7626C5C02}"/>
              </a:ext>
            </a:extLst>
          </p:cNvPr>
          <p:cNvSpPr txBox="1"/>
          <p:nvPr/>
        </p:nvSpPr>
        <p:spPr>
          <a:xfrm>
            <a:off x="4347991" y="50951"/>
            <a:ext cx="470000" cy="769441"/>
          </a:xfrm>
          <a:prstGeom prst="rect">
            <a:avLst/>
          </a:prstGeom>
          <a:noFill/>
        </p:spPr>
        <p:txBody>
          <a:bodyPr wrap="none" rtlCol="0">
            <a:spAutoFit/>
          </a:bodyPr>
          <a:lstStyle/>
          <a:p>
            <a:r>
              <a:rPr lang="en-US" sz="4400" b="1" dirty="0"/>
              <a:t>5</a:t>
            </a:r>
          </a:p>
        </p:txBody>
      </p:sp>
      <p:sp>
        <p:nvSpPr>
          <p:cNvPr id="68" name="TextBox 67">
            <a:extLst>
              <a:ext uri="{FF2B5EF4-FFF2-40B4-BE49-F238E27FC236}">
                <a16:creationId xmlns:a16="http://schemas.microsoft.com/office/drawing/2014/main" id="{0057FC73-AB0C-4DD2-BFA0-5C8B01EC2E86}"/>
              </a:ext>
            </a:extLst>
          </p:cNvPr>
          <p:cNvSpPr txBox="1"/>
          <p:nvPr/>
        </p:nvSpPr>
        <p:spPr>
          <a:xfrm>
            <a:off x="4347991" y="2079557"/>
            <a:ext cx="470000" cy="769441"/>
          </a:xfrm>
          <a:prstGeom prst="rect">
            <a:avLst/>
          </a:prstGeom>
          <a:noFill/>
        </p:spPr>
        <p:txBody>
          <a:bodyPr wrap="none" rtlCol="0">
            <a:spAutoFit/>
          </a:bodyPr>
          <a:lstStyle/>
          <a:p>
            <a:r>
              <a:rPr lang="en-US" sz="4400" b="1" dirty="0"/>
              <a:t>6</a:t>
            </a:r>
          </a:p>
        </p:txBody>
      </p:sp>
      <p:sp>
        <p:nvSpPr>
          <p:cNvPr id="70" name="TextBox 69">
            <a:extLst>
              <a:ext uri="{FF2B5EF4-FFF2-40B4-BE49-F238E27FC236}">
                <a16:creationId xmlns:a16="http://schemas.microsoft.com/office/drawing/2014/main" id="{62C85B97-D134-4ACF-A7F8-583A263EB2C1}"/>
              </a:ext>
            </a:extLst>
          </p:cNvPr>
          <p:cNvSpPr txBox="1"/>
          <p:nvPr/>
        </p:nvSpPr>
        <p:spPr>
          <a:xfrm>
            <a:off x="4892688" y="165229"/>
            <a:ext cx="6746768" cy="1754326"/>
          </a:xfrm>
          <a:prstGeom prst="rect">
            <a:avLst/>
          </a:prstGeom>
          <a:noFill/>
        </p:spPr>
        <p:txBody>
          <a:bodyPr wrap="square" rtlCol="0">
            <a:spAutoFit/>
          </a:bodyPr>
          <a:lstStyle/>
          <a:p>
            <a:r>
              <a:rPr lang="en-US" sz="1200" dirty="0"/>
              <a:t>Before continuing, make sure that all hardware is wired correctly. Plug in the PCB to power supply, and the USB to a computer. Once the Sidekick is plugged in, it should immediately start to home against the limit switches. If this does not occur, first check the wiring for the limit switches and motors, as the Sidekick will not continue if it cannot home properly. Next, open </a:t>
            </a:r>
            <a:r>
              <a:rPr lang="en-US" sz="1200" dirty="0" err="1"/>
              <a:t>Thonny</a:t>
            </a:r>
            <a:r>
              <a:rPr lang="en-US" sz="1200" dirty="0"/>
              <a:t>,  and type into the command line, “hardware check”. The Sidekick should home against each limit switch, park the nozzle at a right angle, and then cycle through energizing each of the pumps. When a pump is energized, it will make an audible clicking sound. The Sidekick will then ask you to press the purge button. Once pressed, it will output “pressed” and when let go, it will output “released”. Once the correct wiring is validated, continue to step 6. If any of the components did not behave as properly, inspect their associated wiring.</a:t>
            </a:r>
          </a:p>
        </p:txBody>
      </p:sp>
      <p:cxnSp>
        <p:nvCxnSpPr>
          <p:cNvPr id="71" name="Straight Arrow Connector 70">
            <a:extLst>
              <a:ext uri="{FF2B5EF4-FFF2-40B4-BE49-F238E27FC236}">
                <a16:creationId xmlns:a16="http://schemas.microsoft.com/office/drawing/2014/main" id="{631148C5-7B80-4C2C-8ED8-6608FDBB954F}"/>
              </a:ext>
            </a:extLst>
          </p:cNvPr>
          <p:cNvCxnSpPr>
            <a:cxnSpLocks/>
          </p:cNvCxnSpPr>
          <p:nvPr/>
        </p:nvCxnSpPr>
        <p:spPr>
          <a:xfrm flipV="1">
            <a:off x="6438778" y="52030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83D6A32-6401-4B94-B5EC-8DA782A8683C}"/>
              </a:ext>
            </a:extLst>
          </p:cNvPr>
          <p:cNvCxnSpPr>
            <a:cxnSpLocks/>
          </p:cNvCxnSpPr>
          <p:nvPr/>
        </p:nvCxnSpPr>
        <p:spPr>
          <a:xfrm flipV="1">
            <a:off x="5610738" y="508111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6A48EBB-F39E-4C09-A76C-10E0B1B341FA}"/>
              </a:ext>
            </a:extLst>
          </p:cNvPr>
          <p:cNvCxnSpPr>
            <a:cxnSpLocks/>
          </p:cNvCxnSpPr>
          <p:nvPr/>
        </p:nvCxnSpPr>
        <p:spPr>
          <a:xfrm flipV="1">
            <a:off x="5031618" y="54189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48D73A-136F-414B-B0A0-030CEF8366F7}"/>
              </a:ext>
            </a:extLst>
          </p:cNvPr>
          <p:cNvCxnSpPr>
            <a:cxnSpLocks/>
          </p:cNvCxnSpPr>
          <p:nvPr/>
        </p:nvCxnSpPr>
        <p:spPr>
          <a:xfrm flipV="1">
            <a:off x="5705427" y="547417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5DBD1E9-A2B4-49AD-93D6-D3058A328EDB}"/>
              </a:ext>
            </a:extLst>
          </p:cNvPr>
          <p:cNvCxnSpPr>
            <a:cxnSpLocks/>
          </p:cNvCxnSpPr>
          <p:nvPr/>
        </p:nvCxnSpPr>
        <p:spPr>
          <a:xfrm flipV="1">
            <a:off x="5067252" y="47159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7717641-6212-4C3C-8FF2-1A6010D91613}"/>
              </a:ext>
            </a:extLst>
          </p:cNvPr>
          <p:cNvCxnSpPr>
            <a:cxnSpLocks/>
          </p:cNvCxnSpPr>
          <p:nvPr/>
        </p:nvCxnSpPr>
        <p:spPr>
          <a:xfrm flipV="1">
            <a:off x="6364557" y="43730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30C0823-FA10-4DE7-82E7-AB0947C93767}"/>
              </a:ext>
            </a:extLst>
          </p:cNvPr>
          <p:cNvCxnSpPr>
            <a:cxnSpLocks/>
          </p:cNvCxnSpPr>
          <p:nvPr/>
        </p:nvCxnSpPr>
        <p:spPr>
          <a:xfrm flipV="1">
            <a:off x="5610737" y="4197090"/>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03A4A28F-36BA-40AC-A2BC-48442A194627}"/>
              </a:ext>
            </a:extLst>
          </p:cNvPr>
          <p:cNvPicPr>
            <a:picLocks noChangeAspect="1"/>
          </p:cNvPicPr>
          <p:nvPr/>
        </p:nvPicPr>
        <p:blipFill rotWithShape="1">
          <a:blip r:embed="rId7"/>
          <a:srcRect t="10240" r="57630" b="20707"/>
          <a:stretch/>
        </p:blipFill>
        <p:spPr>
          <a:xfrm>
            <a:off x="7378532" y="5084082"/>
            <a:ext cx="1267807" cy="1548906"/>
          </a:xfrm>
          <a:prstGeom prst="rect">
            <a:avLst/>
          </a:prstGeom>
        </p:spPr>
      </p:pic>
      <p:cxnSp>
        <p:nvCxnSpPr>
          <p:cNvPr id="86" name="Straight Arrow Connector 85">
            <a:extLst>
              <a:ext uri="{FF2B5EF4-FFF2-40B4-BE49-F238E27FC236}">
                <a16:creationId xmlns:a16="http://schemas.microsoft.com/office/drawing/2014/main" id="{A04D73B7-D64A-452A-ACE5-FF99925452AA}"/>
              </a:ext>
            </a:extLst>
          </p:cNvPr>
          <p:cNvCxnSpPr>
            <a:cxnSpLocks/>
          </p:cNvCxnSpPr>
          <p:nvPr/>
        </p:nvCxnSpPr>
        <p:spPr>
          <a:xfrm>
            <a:off x="7781141" y="4079359"/>
            <a:ext cx="64135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184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978870" y="177977"/>
            <a:ext cx="2273300" cy="1885951"/>
          </a:xfrm>
          <a:prstGeom prst="rect">
            <a:avLst/>
          </a:prstGeom>
        </p:spPr>
      </p:pic>
      <p:pic>
        <p:nvPicPr>
          <p:cNvPr id="3" name="Picture 2">
            <a:extLst>
              <a:ext uri="{FF2B5EF4-FFF2-40B4-BE49-F238E27FC236}">
                <a16:creationId xmlns:a16="http://schemas.microsoft.com/office/drawing/2014/main" id="{50D6D241-A4CD-48A3-97D1-95CD7F5284D1}"/>
              </a:ext>
            </a:extLst>
          </p:cNvPr>
          <p:cNvPicPr>
            <a:picLocks noChangeAspect="1"/>
          </p:cNvPicPr>
          <p:nvPr/>
        </p:nvPicPr>
        <p:blipFill rotWithShape="1">
          <a:blip r:embed="rId4"/>
          <a:srcRect l="15320" t="16869" r="20242" b="5758"/>
          <a:stretch/>
        </p:blipFill>
        <p:spPr>
          <a:xfrm>
            <a:off x="601577" y="2176360"/>
            <a:ext cx="2202771" cy="1982753"/>
          </a:xfrm>
          <a:prstGeom prst="rect">
            <a:avLst/>
          </a:prstGeom>
        </p:spPr>
      </p:pic>
      <p:pic>
        <p:nvPicPr>
          <p:cNvPr id="28" name="Picture 27">
            <a:extLst>
              <a:ext uri="{FF2B5EF4-FFF2-40B4-BE49-F238E27FC236}">
                <a16:creationId xmlns:a16="http://schemas.microsoft.com/office/drawing/2014/main" id="{F42A3A88-CD3A-4A88-AB1B-191DE51ED092}"/>
              </a:ext>
            </a:extLst>
          </p:cNvPr>
          <p:cNvPicPr>
            <a:picLocks noChangeAspect="1"/>
          </p:cNvPicPr>
          <p:nvPr/>
        </p:nvPicPr>
        <p:blipFill rotWithShape="1">
          <a:blip r:embed="rId5"/>
          <a:srcRect l="2104" t="9718" r="59370" b="23162"/>
          <a:stretch/>
        </p:blipFill>
        <p:spPr>
          <a:xfrm>
            <a:off x="73864" y="5199013"/>
            <a:ext cx="1090676" cy="1424438"/>
          </a:xfrm>
          <a:prstGeom prst="rect">
            <a:avLst/>
          </a:prstGeom>
        </p:spPr>
      </p:pic>
      <p:pic>
        <p:nvPicPr>
          <p:cNvPr id="4" name="Picture 3">
            <a:extLst>
              <a:ext uri="{FF2B5EF4-FFF2-40B4-BE49-F238E27FC236}">
                <a16:creationId xmlns:a16="http://schemas.microsoft.com/office/drawing/2014/main" id="{40E8969B-2D27-4C5B-A23E-B38D0CF866BC}"/>
              </a:ext>
            </a:extLst>
          </p:cNvPr>
          <p:cNvPicPr>
            <a:picLocks noChangeAspect="1"/>
          </p:cNvPicPr>
          <p:nvPr/>
        </p:nvPicPr>
        <p:blipFill rotWithShape="1">
          <a:blip r:embed="rId6"/>
          <a:srcRect l="14760" t="26068" r="22193" b="11367"/>
          <a:stretch/>
        </p:blipFill>
        <p:spPr>
          <a:xfrm>
            <a:off x="1399229" y="4744115"/>
            <a:ext cx="2526320" cy="1879336"/>
          </a:xfrm>
          <a:prstGeom prst="rect">
            <a:avLst/>
          </a:prstGeom>
        </p:spPr>
      </p:pic>
      <p:cxnSp>
        <p:nvCxnSpPr>
          <p:cNvPr id="30" name="Straight Arrow Connector 29">
            <a:extLst>
              <a:ext uri="{FF2B5EF4-FFF2-40B4-BE49-F238E27FC236}">
                <a16:creationId xmlns:a16="http://schemas.microsoft.com/office/drawing/2014/main" id="{75D1AECD-4C01-4A41-93E8-5F112B96B9D5}"/>
              </a:ext>
            </a:extLst>
          </p:cNvPr>
          <p:cNvCxnSpPr>
            <a:cxnSpLocks/>
          </p:cNvCxnSpPr>
          <p:nvPr/>
        </p:nvCxnSpPr>
        <p:spPr>
          <a:xfrm>
            <a:off x="2252677" y="4142947"/>
            <a:ext cx="272613" cy="50436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a:off x="835623" y="991002"/>
            <a:ext cx="510106" cy="29091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520FE3-8235-4771-A508-2D7579DF0EEE}"/>
              </a:ext>
            </a:extLst>
          </p:cNvPr>
          <p:cNvCxnSpPr>
            <a:cxnSpLocks/>
          </p:cNvCxnSpPr>
          <p:nvPr/>
        </p:nvCxnSpPr>
        <p:spPr>
          <a:xfrm>
            <a:off x="1827409" y="2337235"/>
            <a:ext cx="0" cy="832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7977C1-F2D5-4F54-AEA8-A5D59B730A10}"/>
              </a:ext>
            </a:extLst>
          </p:cNvPr>
          <p:cNvCxnSpPr>
            <a:cxnSpLocks/>
          </p:cNvCxnSpPr>
          <p:nvPr/>
        </p:nvCxnSpPr>
        <p:spPr>
          <a:xfrm>
            <a:off x="988513" y="2483603"/>
            <a:ext cx="13065" cy="1224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BC29403-1036-48DF-A036-7A347DB2C09E}"/>
              </a:ext>
            </a:extLst>
          </p:cNvPr>
          <p:cNvCxnSpPr>
            <a:cxnSpLocks/>
          </p:cNvCxnSpPr>
          <p:nvPr/>
        </p:nvCxnSpPr>
        <p:spPr>
          <a:xfrm>
            <a:off x="1739479" y="2898183"/>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CE7BA1-6B96-4F16-9421-84E8447110C4}"/>
              </a:ext>
            </a:extLst>
          </p:cNvPr>
          <p:cNvCxnSpPr>
            <a:cxnSpLocks/>
          </p:cNvCxnSpPr>
          <p:nvPr/>
        </p:nvCxnSpPr>
        <p:spPr>
          <a:xfrm flipH="1">
            <a:off x="2652980" y="2606018"/>
            <a:ext cx="18818" cy="1170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BAB813-4A2D-4A57-BA4F-039ACC3EECAA}"/>
              </a:ext>
            </a:extLst>
          </p:cNvPr>
          <p:cNvCxnSpPr>
            <a:cxnSpLocks/>
          </p:cNvCxnSpPr>
          <p:nvPr/>
        </p:nvCxnSpPr>
        <p:spPr>
          <a:xfrm flipH="1">
            <a:off x="2619122" y="2832315"/>
            <a:ext cx="21402" cy="124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02CBC5-368E-415B-81AB-326B7C35A568}"/>
              </a:ext>
            </a:extLst>
          </p:cNvPr>
          <p:cNvCxnSpPr>
            <a:cxnSpLocks/>
          </p:cNvCxnSpPr>
          <p:nvPr/>
        </p:nvCxnSpPr>
        <p:spPr>
          <a:xfrm>
            <a:off x="1739479" y="3197817"/>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462A7F-3BD6-44A1-870C-0FD3541966CC}"/>
              </a:ext>
            </a:extLst>
          </p:cNvPr>
          <p:cNvCxnSpPr>
            <a:cxnSpLocks/>
          </p:cNvCxnSpPr>
          <p:nvPr/>
        </p:nvCxnSpPr>
        <p:spPr>
          <a:xfrm>
            <a:off x="1820746" y="2509008"/>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9FAB94-B393-4A61-A2B2-36DF020AB0C4}"/>
              </a:ext>
            </a:extLst>
          </p:cNvPr>
          <p:cNvCxnSpPr>
            <a:cxnSpLocks/>
          </p:cNvCxnSpPr>
          <p:nvPr/>
        </p:nvCxnSpPr>
        <p:spPr>
          <a:xfrm>
            <a:off x="1001578" y="2702517"/>
            <a:ext cx="18422" cy="12979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25637EB-FCF1-40ED-BDF0-23A08D9A6E29}"/>
              </a:ext>
            </a:extLst>
          </p:cNvPr>
          <p:cNvPicPr>
            <a:picLocks noChangeAspect="1"/>
          </p:cNvPicPr>
          <p:nvPr/>
        </p:nvPicPr>
        <p:blipFill rotWithShape="1">
          <a:blip r:embed="rId7">
            <a:extLst>
              <a:ext uri="{28A0092B-C50C-407E-A947-70E740481C1C}">
                <a14:useLocalDpi xmlns:a14="http://schemas.microsoft.com/office/drawing/2010/main" val="0"/>
              </a:ext>
            </a:extLst>
          </a:blip>
          <a:srcRect l="21844" t="16638" r="25653" b="24191"/>
          <a:stretch/>
        </p:blipFill>
        <p:spPr>
          <a:xfrm>
            <a:off x="4654830" y="470516"/>
            <a:ext cx="2219187" cy="1874865"/>
          </a:xfrm>
          <a:prstGeom prst="rect">
            <a:avLst/>
          </a:prstGeom>
        </p:spPr>
      </p:pic>
      <p:pic>
        <p:nvPicPr>
          <p:cNvPr id="21" name="Picture 20">
            <a:extLst>
              <a:ext uri="{FF2B5EF4-FFF2-40B4-BE49-F238E27FC236}">
                <a16:creationId xmlns:a16="http://schemas.microsoft.com/office/drawing/2014/main" id="{BB8B15F1-D586-472B-AA7C-32154F4ACA4D}"/>
              </a:ext>
            </a:extLst>
          </p:cNvPr>
          <p:cNvPicPr>
            <a:picLocks noChangeAspect="1"/>
          </p:cNvPicPr>
          <p:nvPr/>
        </p:nvPicPr>
        <p:blipFill rotWithShape="1">
          <a:blip r:embed="rId8"/>
          <a:srcRect l="25595" t="21994" r="26848" b="35157"/>
          <a:stretch/>
        </p:blipFill>
        <p:spPr>
          <a:xfrm>
            <a:off x="4602165" y="3000809"/>
            <a:ext cx="2229464" cy="1505819"/>
          </a:xfrm>
          <a:prstGeom prst="rect">
            <a:avLst/>
          </a:prstGeom>
        </p:spPr>
      </p:pic>
      <p:cxnSp>
        <p:nvCxnSpPr>
          <p:cNvPr id="52" name="Straight Arrow Connector 51">
            <a:extLst>
              <a:ext uri="{FF2B5EF4-FFF2-40B4-BE49-F238E27FC236}">
                <a16:creationId xmlns:a16="http://schemas.microsoft.com/office/drawing/2014/main" id="{98357D8A-594E-4A67-B3D2-5AD974A23ED1}"/>
              </a:ext>
            </a:extLst>
          </p:cNvPr>
          <p:cNvCxnSpPr>
            <a:cxnSpLocks/>
          </p:cNvCxnSpPr>
          <p:nvPr/>
        </p:nvCxnSpPr>
        <p:spPr>
          <a:xfrm>
            <a:off x="5804820" y="2337235"/>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19AE1DC-8BA1-41A8-BFED-7CDC2319291F}"/>
              </a:ext>
            </a:extLst>
          </p:cNvPr>
          <p:cNvPicPr>
            <a:picLocks noChangeAspect="1"/>
          </p:cNvPicPr>
          <p:nvPr/>
        </p:nvPicPr>
        <p:blipFill rotWithShape="1">
          <a:blip r:embed="rId5"/>
          <a:srcRect l="2104" t="9718" r="59370" b="23162"/>
          <a:stretch/>
        </p:blipFill>
        <p:spPr>
          <a:xfrm>
            <a:off x="4267231" y="5199013"/>
            <a:ext cx="1090676" cy="1424438"/>
          </a:xfrm>
          <a:prstGeom prst="rect">
            <a:avLst/>
          </a:prstGeom>
        </p:spPr>
      </p:pic>
      <p:cxnSp>
        <p:nvCxnSpPr>
          <p:cNvPr id="55" name="Straight Arrow Connector 54">
            <a:extLst>
              <a:ext uri="{FF2B5EF4-FFF2-40B4-BE49-F238E27FC236}">
                <a16:creationId xmlns:a16="http://schemas.microsoft.com/office/drawing/2014/main" id="{9C800CD1-09DB-4DF0-AD1A-970CDBBAE4F1}"/>
              </a:ext>
            </a:extLst>
          </p:cNvPr>
          <p:cNvCxnSpPr>
            <a:cxnSpLocks/>
          </p:cNvCxnSpPr>
          <p:nvPr/>
        </p:nvCxnSpPr>
        <p:spPr>
          <a:xfrm flipV="1">
            <a:off x="4889930" y="1340460"/>
            <a:ext cx="29064" cy="16176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967A8B4-26F3-4CCE-BCE6-D4F1360A2D67}"/>
              </a:ext>
            </a:extLst>
          </p:cNvPr>
          <p:cNvCxnSpPr>
            <a:cxnSpLocks/>
          </p:cNvCxnSpPr>
          <p:nvPr/>
        </p:nvCxnSpPr>
        <p:spPr>
          <a:xfrm flipV="1">
            <a:off x="4934650" y="1080849"/>
            <a:ext cx="19589" cy="14787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482E92E-1ED3-44AB-B02B-CDC6DAFAD547}"/>
              </a:ext>
            </a:extLst>
          </p:cNvPr>
          <p:cNvCxnSpPr>
            <a:cxnSpLocks/>
          </p:cNvCxnSpPr>
          <p:nvPr/>
        </p:nvCxnSpPr>
        <p:spPr>
          <a:xfrm flipV="1">
            <a:off x="5050855" y="169425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C6A964-24A7-4D8F-BEBA-1C9BC0D08189}"/>
              </a:ext>
            </a:extLst>
          </p:cNvPr>
          <p:cNvCxnSpPr>
            <a:cxnSpLocks/>
          </p:cNvCxnSpPr>
          <p:nvPr/>
        </p:nvCxnSpPr>
        <p:spPr>
          <a:xfrm flipV="1">
            <a:off x="5018470" y="194571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128CBC1-DFE0-44F8-BC9C-DFF8C759372E}"/>
              </a:ext>
            </a:extLst>
          </p:cNvPr>
          <p:cNvCxnSpPr>
            <a:cxnSpLocks/>
          </p:cNvCxnSpPr>
          <p:nvPr/>
        </p:nvCxnSpPr>
        <p:spPr>
          <a:xfrm flipH="1" flipV="1">
            <a:off x="6661119" y="1113235"/>
            <a:ext cx="22321" cy="1497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ACF656D-7C70-40A4-81EE-451AB47C0C2D}"/>
              </a:ext>
            </a:extLst>
          </p:cNvPr>
          <p:cNvCxnSpPr>
            <a:cxnSpLocks/>
          </p:cNvCxnSpPr>
          <p:nvPr/>
        </p:nvCxnSpPr>
        <p:spPr>
          <a:xfrm flipH="1" flipV="1">
            <a:off x="6718270" y="137803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D713DE-A8C7-4B6B-B685-1B9ADDD58264}"/>
              </a:ext>
            </a:extLst>
          </p:cNvPr>
          <p:cNvCxnSpPr>
            <a:cxnSpLocks/>
          </p:cNvCxnSpPr>
          <p:nvPr/>
        </p:nvCxnSpPr>
        <p:spPr>
          <a:xfrm flipH="1" flipV="1">
            <a:off x="6463000" y="172474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2346BD-39F5-4D95-9D54-11D7281DA630}"/>
              </a:ext>
            </a:extLst>
          </p:cNvPr>
          <p:cNvCxnSpPr>
            <a:cxnSpLocks/>
          </p:cNvCxnSpPr>
          <p:nvPr/>
        </p:nvCxnSpPr>
        <p:spPr>
          <a:xfrm flipH="1" flipV="1">
            <a:off x="6503005" y="1957866"/>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EA984F-2676-4757-9BBF-17EEAC79468C}"/>
              </a:ext>
            </a:extLst>
          </p:cNvPr>
          <p:cNvCxnSpPr>
            <a:cxnSpLocks/>
          </p:cNvCxnSpPr>
          <p:nvPr/>
        </p:nvCxnSpPr>
        <p:spPr>
          <a:xfrm>
            <a:off x="7194179"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699DE99-FDEB-4C10-80F4-875F0109C0AD}"/>
              </a:ext>
            </a:extLst>
          </p:cNvPr>
          <p:cNvSpPr txBox="1"/>
          <p:nvPr/>
        </p:nvSpPr>
        <p:spPr>
          <a:xfrm>
            <a:off x="4300187" y="85796"/>
            <a:ext cx="470000" cy="769441"/>
          </a:xfrm>
          <a:prstGeom prst="rect">
            <a:avLst/>
          </a:prstGeom>
          <a:noFill/>
        </p:spPr>
        <p:txBody>
          <a:bodyPr wrap="none" rtlCol="0">
            <a:spAutoFit/>
          </a:bodyPr>
          <a:lstStyle/>
          <a:p>
            <a:r>
              <a:rPr lang="en-US" sz="4400" b="1" dirty="0"/>
              <a:t>2</a:t>
            </a:r>
          </a:p>
        </p:txBody>
      </p:sp>
      <p:pic>
        <p:nvPicPr>
          <p:cNvPr id="40" name="Picture 39">
            <a:extLst>
              <a:ext uri="{FF2B5EF4-FFF2-40B4-BE49-F238E27FC236}">
                <a16:creationId xmlns:a16="http://schemas.microsoft.com/office/drawing/2014/main" id="{4826ADE1-583D-4B05-86A8-A3A869AEAF43}"/>
              </a:ext>
            </a:extLst>
          </p:cNvPr>
          <p:cNvPicPr>
            <a:picLocks noChangeAspect="1"/>
          </p:cNvPicPr>
          <p:nvPr/>
        </p:nvPicPr>
        <p:blipFill rotWithShape="1">
          <a:blip r:embed="rId9"/>
          <a:srcRect l="6954" t="5983" r="11393" b="18353"/>
          <a:stretch/>
        </p:blipFill>
        <p:spPr>
          <a:xfrm>
            <a:off x="7939153" y="279801"/>
            <a:ext cx="3517347" cy="2443301"/>
          </a:xfrm>
          <a:prstGeom prst="rect">
            <a:avLst/>
          </a:prstGeom>
        </p:spPr>
      </p:pic>
      <p:cxnSp>
        <p:nvCxnSpPr>
          <p:cNvPr id="80" name="Straight Arrow Connector 79">
            <a:extLst>
              <a:ext uri="{FF2B5EF4-FFF2-40B4-BE49-F238E27FC236}">
                <a16:creationId xmlns:a16="http://schemas.microsoft.com/office/drawing/2014/main" id="{E0DE6A0F-CC32-4AA7-9823-29BDD892F6EA}"/>
              </a:ext>
            </a:extLst>
          </p:cNvPr>
          <p:cNvCxnSpPr>
            <a:cxnSpLocks/>
          </p:cNvCxnSpPr>
          <p:nvPr/>
        </p:nvCxnSpPr>
        <p:spPr>
          <a:xfrm>
            <a:off x="9693861" y="2648441"/>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60B8BAF-6940-4E6B-9854-B4F56488A01A}"/>
              </a:ext>
            </a:extLst>
          </p:cNvPr>
          <p:cNvPicPr>
            <a:picLocks noChangeAspect="1"/>
          </p:cNvPicPr>
          <p:nvPr/>
        </p:nvPicPr>
        <p:blipFill rotWithShape="1">
          <a:blip r:embed="rId10"/>
          <a:srcRect l="6753" t="12471" r="18092" b="18353"/>
          <a:stretch/>
        </p:blipFill>
        <p:spPr>
          <a:xfrm>
            <a:off x="7781899" y="3197817"/>
            <a:ext cx="3407311" cy="2351033"/>
          </a:xfrm>
          <a:prstGeom prst="rect">
            <a:avLst/>
          </a:prstGeom>
        </p:spPr>
      </p:pic>
      <p:pic>
        <p:nvPicPr>
          <p:cNvPr id="45" name="Picture 44">
            <a:extLst>
              <a:ext uri="{FF2B5EF4-FFF2-40B4-BE49-F238E27FC236}">
                <a16:creationId xmlns:a16="http://schemas.microsoft.com/office/drawing/2014/main" id="{5D41DD38-6F0C-48B1-9DD0-DD6C2BD4143C}"/>
              </a:ext>
            </a:extLst>
          </p:cNvPr>
          <p:cNvPicPr>
            <a:picLocks noChangeAspect="1"/>
          </p:cNvPicPr>
          <p:nvPr/>
        </p:nvPicPr>
        <p:blipFill rotWithShape="1">
          <a:blip r:embed="rId11"/>
          <a:srcRect l="2305" t="9658" r="59399" b="24705"/>
          <a:stretch/>
        </p:blipFill>
        <p:spPr>
          <a:xfrm>
            <a:off x="10880055" y="5143627"/>
            <a:ext cx="1152890" cy="1481273"/>
          </a:xfrm>
          <a:prstGeom prst="rect">
            <a:avLst/>
          </a:prstGeom>
        </p:spPr>
      </p:pic>
      <p:cxnSp>
        <p:nvCxnSpPr>
          <p:cNvPr id="84" name="Straight Arrow Connector 83">
            <a:extLst>
              <a:ext uri="{FF2B5EF4-FFF2-40B4-BE49-F238E27FC236}">
                <a16:creationId xmlns:a16="http://schemas.microsoft.com/office/drawing/2014/main" id="{405BD270-8F84-46A2-A10C-4071E036E979}"/>
              </a:ext>
            </a:extLst>
          </p:cNvPr>
          <p:cNvCxnSpPr>
            <a:cxnSpLocks/>
          </p:cNvCxnSpPr>
          <p:nvPr/>
        </p:nvCxnSpPr>
        <p:spPr>
          <a:xfrm flipH="1">
            <a:off x="9221273" y="1340290"/>
            <a:ext cx="154586" cy="6765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1EEB1A7-5238-4729-A408-45C36D4006BD}"/>
              </a:ext>
            </a:extLst>
          </p:cNvPr>
          <p:cNvCxnSpPr>
            <a:cxnSpLocks/>
          </p:cNvCxnSpPr>
          <p:nvPr/>
        </p:nvCxnSpPr>
        <p:spPr>
          <a:xfrm flipH="1">
            <a:off x="10117428" y="2052320"/>
            <a:ext cx="156872" cy="4809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91F8498-5927-4636-8CF7-6F52F16C1A9C}"/>
              </a:ext>
            </a:extLst>
          </p:cNvPr>
          <p:cNvCxnSpPr>
            <a:cxnSpLocks/>
          </p:cNvCxnSpPr>
          <p:nvPr/>
        </p:nvCxnSpPr>
        <p:spPr>
          <a:xfrm flipH="1">
            <a:off x="10465408" y="1970310"/>
            <a:ext cx="78132" cy="248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2592EE3-48AF-40B8-BB13-A68A6103AF12}"/>
              </a:ext>
            </a:extLst>
          </p:cNvPr>
          <p:cNvCxnSpPr>
            <a:cxnSpLocks/>
          </p:cNvCxnSpPr>
          <p:nvPr/>
        </p:nvCxnSpPr>
        <p:spPr>
          <a:xfrm flipH="1">
            <a:off x="9604450" y="1188124"/>
            <a:ext cx="89411" cy="2876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B1695FF-60C4-4B3A-8C52-FDBDC0B17927}"/>
              </a:ext>
            </a:extLst>
          </p:cNvPr>
          <p:cNvSpPr txBox="1"/>
          <p:nvPr/>
        </p:nvSpPr>
        <p:spPr>
          <a:xfrm>
            <a:off x="7383990" y="98396"/>
            <a:ext cx="470000" cy="769441"/>
          </a:xfrm>
          <a:prstGeom prst="rect">
            <a:avLst/>
          </a:prstGeom>
          <a:noFill/>
        </p:spPr>
        <p:txBody>
          <a:bodyPr wrap="none" rtlCol="0">
            <a:spAutoFit/>
          </a:bodyPr>
          <a:lstStyle/>
          <a:p>
            <a:r>
              <a:rPr lang="en-US" sz="4400" b="1" dirty="0"/>
              <a:t>3</a:t>
            </a:r>
          </a:p>
        </p:txBody>
      </p:sp>
      <p:sp>
        <p:nvSpPr>
          <p:cNvPr id="46" name="TextBox 45">
            <a:extLst>
              <a:ext uri="{FF2B5EF4-FFF2-40B4-BE49-F238E27FC236}">
                <a16:creationId xmlns:a16="http://schemas.microsoft.com/office/drawing/2014/main" id="{A28B6416-B2B2-430B-8A5F-77207F185FFC}"/>
              </a:ext>
            </a:extLst>
          </p:cNvPr>
          <p:cNvSpPr txBox="1"/>
          <p:nvPr/>
        </p:nvSpPr>
        <p:spPr>
          <a:xfrm>
            <a:off x="48819" y="140893"/>
            <a:ext cx="3101287" cy="369332"/>
          </a:xfrm>
          <a:prstGeom prst="rect">
            <a:avLst/>
          </a:prstGeom>
          <a:noFill/>
        </p:spPr>
        <p:txBody>
          <a:bodyPr wrap="square">
            <a:spAutoFit/>
          </a:bodyPr>
          <a:lstStyle/>
          <a:p>
            <a:r>
              <a:rPr lang="en-US" sz="1800" b="1" dirty="0"/>
              <a:t>H: Plate Holder</a:t>
            </a:r>
          </a:p>
        </p:txBody>
      </p:sp>
    </p:spTree>
    <p:extLst>
      <p:ext uri="{BB962C8B-B14F-4D97-AF65-F5344CB8AC3E}">
        <p14:creationId xmlns:p14="http://schemas.microsoft.com/office/powerpoint/2010/main" val="2376202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31823" t="25139" r="27175" b="25481"/>
          <a:stretch/>
        </p:blipFill>
        <p:spPr>
          <a:xfrm>
            <a:off x="1377223" y="440602"/>
            <a:ext cx="1666729" cy="1504695"/>
          </a:xfrm>
          <a:prstGeom prst="rect">
            <a:avLst/>
          </a:prstGeom>
        </p:spPr>
      </p:pic>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flipH="1">
            <a:off x="1789324" y="180680"/>
            <a:ext cx="159513" cy="3245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 name="Picture 5" descr="Diagram, engineering drawing&#10;&#10;Description automatically generated">
            <a:extLst>
              <a:ext uri="{FF2B5EF4-FFF2-40B4-BE49-F238E27FC236}">
                <a16:creationId xmlns:a16="http://schemas.microsoft.com/office/drawing/2014/main" id="{8786CCA8-AFCF-4179-8950-F9029E4496CC}"/>
              </a:ext>
            </a:extLst>
          </p:cNvPr>
          <p:cNvPicPr>
            <a:picLocks noChangeAspect="1"/>
          </p:cNvPicPr>
          <p:nvPr/>
        </p:nvPicPr>
        <p:blipFill rotWithShape="1">
          <a:blip r:embed="rId4">
            <a:extLst>
              <a:ext uri="{28A0092B-C50C-407E-A947-70E740481C1C}">
                <a14:useLocalDpi xmlns:a14="http://schemas.microsoft.com/office/drawing/2010/main" val="0"/>
              </a:ext>
            </a:extLst>
          </a:blip>
          <a:srcRect l="35457" r="29303" b="19208"/>
          <a:stretch/>
        </p:blipFill>
        <p:spPr>
          <a:xfrm>
            <a:off x="740883" y="2284448"/>
            <a:ext cx="1562699" cy="2685766"/>
          </a:xfrm>
          <a:prstGeom prst="rect">
            <a:avLst/>
          </a:prstGeom>
        </p:spPr>
      </p:pic>
      <p:cxnSp>
        <p:nvCxnSpPr>
          <p:cNvPr id="46" name="Straight Arrow Connector 45">
            <a:extLst>
              <a:ext uri="{FF2B5EF4-FFF2-40B4-BE49-F238E27FC236}">
                <a16:creationId xmlns:a16="http://schemas.microsoft.com/office/drawing/2014/main" id="{DED86BCE-0716-4A5E-9BF7-DD0A00932CC5}"/>
              </a:ext>
            </a:extLst>
          </p:cNvPr>
          <p:cNvCxnSpPr>
            <a:cxnSpLocks/>
          </p:cNvCxnSpPr>
          <p:nvPr/>
        </p:nvCxnSpPr>
        <p:spPr>
          <a:xfrm flipV="1">
            <a:off x="1190182" y="3575304"/>
            <a:ext cx="0" cy="41452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C6044C6-CFCE-449D-80DD-EF217052BD52}"/>
              </a:ext>
            </a:extLst>
          </p:cNvPr>
          <p:cNvCxnSpPr>
            <a:cxnSpLocks/>
          </p:cNvCxnSpPr>
          <p:nvPr/>
        </p:nvCxnSpPr>
        <p:spPr>
          <a:xfrm flipH="1">
            <a:off x="1413064" y="3749040"/>
            <a:ext cx="333818"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14BBCE5-6F15-49FD-8B98-7E75BDE6BBB2}"/>
              </a:ext>
            </a:extLst>
          </p:cNvPr>
          <p:cNvCxnSpPr>
            <a:cxnSpLocks/>
          </p:cNvCxnSpPr>
          <p:nvPr/>
        </p:nvCxnSpPr>
        <p:spPr>
          <a:xfrm>
            <a:off x="777459" y="3749040"/>
            <a:ext cx="237987"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0521F1-5297-465A-BE6A-A11E3D4C57F6}"/>
              </a:ext>
            </a:extLst>
          </p:cNvPr>
          <p:cNvPicPr>
            <a:picLocks noChangeAspect="1"/>
          </p:cNvPicPr>
          <p:nvPr/>
        </p:nvPicPr>
        <p:blipFill rotWithShape="1">
          <a:blip r:embed="rId5"/>
          <a:srcRect l="35626" r="37001" b="19673"/>
          <a:stretch/>
        </p:blipFill>
        <p:spPr>
          <a:xfrm>
            <a:off x="3084706" y="4305328"/>
            <a:ext cx="1014303" cy="2231332"/>
          </a:xfrm>
          <a:prstGeom prst="rect">
            <a:avLst/>
          </a:prstGeom>
        </p:spPr>
      </p:pic>
      <p:sp>
        <p:nvSpPr>
          <p:cNvPr id="56" name="TextBox 55">
            <a:extLst>
              <a:ext uri="{FF2B5EF4-FFF2-40B4-BE49-F238E27FC236}">
                <a16:creationId xmlns:a16="http://schemas.microsoft.com/office/drawing/2014/main" id="{998E30D1-3642-4D5A-9949-EF40CE9D82CC}"/>
              </a:ext>
            </a:extLst>
          </p:cNvPr>
          <p:cNvSpPr txBox="1"/>
          <p:nvPr/>
        </p:nvSpPr>
        <p:spPr>
          <a:xfrm>
            <a:off x="1522232" y="3244334"/>
            <a:ext cx="317716" cy="369332"/>
          </a:xfrm>
          <a:prstGeom prst="rect">
            <a:avLst/>
          </a:prstGeom>
          <a:noFill/>
        </p:spPr>
        <p:txBody>
          <a:bodyPr wrap="none" rtlCol="0">
            <a:spAutoFit/>
          </a:bodyPr>
          <a:lstStyle/>
          <a:p>
            <a:r>
              <a:rPr lang="en-US" dirty="0"/>
              <a:t>A</a:t>
            </a:r>
          </a:p>
        </p:txBody>
      </p:sp>
      <p:sp>
        <p:nvSpPr>
          <p:cNvPr id="57" name="TextBox 56">
            <a:extLst>
              <a:ext uri="{FF2B5EF4-FFF2-40B4-BE49-F238E27FC236}">
                <a16:creationId xmlns:a16="http://schemas.microsoft.com/office/drawing/2014/main" id="{C1E9C312-3D5A-419B-B007-4A1C30C3787E}"/>
              </a:ext>
            </a:extLst>
          </p:cNvPr>
          <p:cNvSpPr txBox="1"/>
          <p:nvPr/>
        </p:nvSpPr>
        <p:spPr>
          <a:xfrm>
            <a:off x="1948837" y="3244334"/>
            <a:ext cx="309700" cy="369332"/>
          </a:xfrm>
          <a:prstGeom prst="rect">
            <a:avLst/>
          </a:prstGeom>
          <a:noFill/>
        </p:spPr>
        <p:txBody>
          <a:bodyPr wrap="none" rtlCol="0">
            <a:spAutoFit/>
          </a:bodyPr>
          <a:lstStyle/>
          <a:p>
            <a:r>
              <a:rPr lang="en-US" dirty="0"/>
              <a:t>B</a:t>
            </a:r>
          </a:p>
        </p:txBody>
      </p:sp>
      <p:pic>
        <p:nvPicPr>
          <p:cNvPr id="59" name="Picture 58">
            <a:extLst>
              <a:ext uri="{FF2B5EF4-FFF2-40B4-BE49-F238E27FC236}">
                <a16:creationId xmlns:a16="http://schemas.microsoft.com/office/drawing/2014/main" id="{70C89948-8E3A-4385-A418-1F542FFFA9C1}"/>
              </a:ext>
            </a:extLst>
          </p:cNvPr>
          <p:cNvPicPr>
            <a:picLocks noChangeAspect="1"/>
          </p:cNvPicPr>
          <p:nvPr/>
        </p:nvPicPr>
        <p:blipFill rotWithShape="1">
          <a:blip r:embed="rId6"/>
          <a:srcRect t="10240" r="57630" b="20707"/>
          <a:stretch/>
        </p:blipFill>
        <p:spPr>
          <a:xfrm>
            <a:off x="67007" y="5074545"/>
            <a:ext cx="1267807" cy="1548906"/>
          </a:xfrm>
          <a:prstGeom prst="rect">
            <a:avLst/>
          </a:prstGeom>
        </p:spPr>
      </p:pic>
      <p:pic>
        <p:nvPicPr>
          <p:cNvPr id="14" name="Picture 13">
            <a:extLst>
              <a:ext uri="{FF2B5EF4-FFF2-40B4-BE49-F238E27FC236}">
                <a16:creationId xmlns:a16="http://schemas.microsoft.com/office/drawing/2014/main" id="{27D2CC2F-1986-49D4-8612-9A14B8C3B08F}"/>
              </a:ext>
            </a:extLst>
          </p:cNvPr>
          <p:cNvPicPr>
            <a:picLocks noChangeAspect="1"/>
          </p:cNvPicPr>
          <p:nvPr/>
        </p:nvPicPr>
        <p:blipFill rotWithShape="1">
          <a:blip r:embed="rId7"/>
          <a:srcRect l="1" t="9770" r="62152" b="51068"/>
          <a:stretch/>
        </p:blipFill>
        <p:spPr>
          <a:xfrm>
            <a:off x="1334646" y="5401626"/>
            <a:ext cx="1594328" cy="1236690"/>
          </a:xfrm>
          <a:prstGeom prst="rect">
            <a:avLst/>
          </a:prstGeom>
        </p:spPr>
      </p:pic>
      <p:sp>
        <p:nvSpPr>
          <p:cNvPr id="62" name="TextBox 61">
            <a:extLst>
              <a:ext uri="{FF2B5EF4-FFF2-40B4-BE49-F238E27FC236}">
                <a16:creationId xmlns:a16="http://schemas.microsoft.com/office/drawing/2014/main" id="{6378E6CB-E740-4161-932B-622A558D0609}"/>
              </a:ext>
            </a:extLst>
          </p:cNvPr>
          <p:cNvSpPr txBox="1"/>
          <p:nvPr/>
        </p:nvSpPr>
        <p:spPr>
          <a:xfrm>
            <a:off x="532495" y="4743889"/>
            <a:ext cx="309700" cy="369332"/>
          </a:xfrm>
          <a:prstGeom prst="rect">
            <a:avLst/>
          </a:prstGeom>
          <a:noFill/>
        </p:spPr>
        <p:txBody>
          <a:bodyPr wrap="none" rtlCol="0">
            <a:spAutoFit/>
          </a:bodyPr>
          <a:lstStyle/>
          <a:p>
            <a:r>
              <a:rPr lang="en-US" dirty="0"/>
              <a:t>B</a:t>
            </a:r>
          </a:p>
        </p:txBody>
      </p:sp>
      <p:sp>
        <p:nvSpPr>
          <p:cNvPr id="63" name="TextBox 62">
            <a:extLst>
              <a:ext uri="{FF2B5EF4-FFF2-40B4-BE49-F238E27FC236}">
                <a16:creationId xmlns:a16="http://schemas.microsoft.com/office/drawing/2014/main" id="{737E38ED-D7B4-4F8D-83DD-27153C2211DF}"/>
              </a:ext>
            </a:extLst>
          </p:cNvPr>
          <p:cNvSpPr txBox="1"/>
          <p:nvPr/>
        </p:nvSpPr>
        <p:spPr>
          <a:xfrm>
            <a:off x="1999686" y="5032294"/>
            <a:ext cx="317716" cy="369332"/>
          </a:xfrm>
          <a:prstGeom prst="rect">
            <a:avLst/>
          </a:prstGeom>
          <a:noFill/>
        </p:spPr>
        <p:txBody>
          <a:bodyPr wrap="none" rtlCol="0">
            <a:spAutoFit/>
          </a:bodyPr>
          <a:lstStyle/>
          <a:p>
            <a:r>
              <a:rPr lang="en-US" dirty="0"/>
              <a:t>A</a:t>
            </a:r>
          </a:p>
        </p:txBody>
      </p:sp>
      <p:cxnSp>
        <p:nvCxnSpPr>
          <p:cNvPr id="65" name="Straight Arrow Connector 64">
            <a:extLst>
              <a:ext uri="{FF2B5EF4-FFF2-40B4-BE49-F238E27FC236}">
                <a16:creationId xmlns:a16="http://schemas.microsoft.com/office/drawing/2014/main" id="{DCA19ED2-5F1B-4D7A-A46D-7E560BF6EFEB}"/>
              </a:ext>
            </a:extLst>
          </p:cNvPr>
          <p:cNvCxnSpPr>
            <a:cxnSpLocks/>
          </p:cNvCxnSpPr>
          <p:nvPr/>
        </p:nvCxnSpPr>
        <p:spPr>
          <a:xfrm>
            <a:off x="1958924" y="4317167"/>
            <a:ext cx="464142" cy="42008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EFCC585-B710-4189-A584-A68FF82C3A54}"/>
              </a:ext>
            </a:extLst>
          </p:cNvPr>
          <p:cNvPicPr>
            <a:picLocks noChangeAspect="1"/>
          </p:cNvPicPr>
          <p:nvPr/>
        </p:nvPicPr>
        <p:blipFill rotWithShape="1">
          <a:blip r:embed="rId5"/>
          <a:srcRect l="35626" r="37408" b="20875"/>
          <a:stretch/>
        </p:blipFill>
        <p:spPr>
          <a:xfrm>
            <a:off x="4551759" y="432269"/>
            <a:ext cx="1098706" cy="2416729"/>
          </a:xfrm>
          <a:prstGeom prst="rect">
            <a:avLst/>
          </a:prstGeom>
        </p:spPr>
      </p:pic>
      <p:pic>
        <p:nvPicPr>
          <p:cNvPr id="18" name="Picture 17">
            <a:extLst>
              <a:ext uri="{FF2B5EF4-FFF2-40B4-BE49-F238E27FC236}">
                <a16:creationId xmlns:a16="http://schemas.microsoft.com/office/drawing/2014/main" id="{9C57661A-09EB-41B4-B334-3FA5FED15D81}"/>
              </a:ext>
            </a:extLst>
          </p:cNvPr>
          <p:cNvPicPr>
            <a:picLocks noChangeAspect="1"/>
          </p:cNvPicPr>
          <p:nvPr/>
        </p:nvPicPr>
        <p:blipFill rotWithShape="1">
          <a:blip r:embed="rId8"/>
          <a:srcRect l="29861" r="35635" b="11694"/>
          <a:stretch/>
        </p:blipFill>
        <p:spPr>
          <a:xfrm>
            <a:off x="6629515" y="759161"/>
            <a:ext cx="1098709" cy="2107888"/>
          </a:xfrm>
          <a:prstGeom prst="rect">
            <a:avLst/>
          </a:prstGeom>
        </p:spPr>
      </p:pic>
      <p:pic>
        <p:nvPicPr>
          <p:cNvPr id="19" name="Picture 18">
            <a:extLst>
              <a:ext uri="{FF2B5EF4-FFF2-40B4-BE49-F238E27FC236}">
                <a16:creationId xmlns:a16="http://schemas.microsoft.com/office/drawing/2014/main" id="{34C05FD4-7DA0-41B0-9748-5245EBE9A9EF}"/>
              </a:ext>
            </a:extLst>
          </p:cNvPr>
          <p:cNvPicPr>
            <a:picLocks noChangeAspect="1"/>
          </p:cNvPicPr>
          <p:nvPr/>
        </p:nvPicPr>
        <p:blipFill rotWithShape="1">
          <a:blip r:embed="rId9"/>
          <a:srcRect l="28939" r="33314" b="10193"/>
          <a:stretch/>
        </p:blipFill>
        <p:spPr>
          <a:xfrm>
            <a:off x="6143807" y="3561889"/>
            <a:ext cx="1735488" cy="3095288"/>
          </a:xfrm>
          <a:prstGeom prst="rect">
            <a:avLst/>
          </a:prstGeom>
        </p:spPr>
      </p:pic>
      <p:sp>
        <p:nvSpPr>
          <p:cNvPr id="68" name="Rectangle 67">
            <a:extLst>
              <a:ext uri="{FF2B5EF4-FFF2-40B4-BE49-F238E27FC236}">
                <a16:creationId xmlns:a16="http://schemas.microsoft.com/office/drawing/2014/main" id="{DCF97FB6-B2A2-45AA-92A0-78C04EB0F255}"/>
              </a:ext>
            </a:extLst>
          </p:cNvPr>
          <p:cNvSpPr/>
          <p:nvPr/>
        </p:nvSpPr>
        <p:spPr>
          <a:xfrm>
            <a:off x="6598981" y="697808"/>
            <a:ext cx="1195972" cy="21692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082763AB-929F-474D-B184-D89C70648F9E}"/>
              </a:ext>
            </a:extLst>
          </p:cNvPr>
          <p:cNvCxnSpPr>
            <a:cxnSpLocks/>
            <a:stCxn id="68" idx="2"/>
          </p:cNvCxnSpPr>
          <p:nvPr/>
        </p:nvCxnSpPr>
        <p:spPr>
          <a:xfrm flipH="1">
            <a:off x="7133391" y="2867049"/>
            <a:ext cx="63576" cy="429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D7DD31E-358C-457C-BB4F-65E16224BF49}"/>
              </a:ext>
            </a:extLst>
          </p:cNvPr>
          <p:cNvCxnSpPr>
            <a:cxnSpLocks/>
          </p:cNvCxnSpPr>
          <p:nvPr/>
        </p:nvCxnSpPr>
        <p:spPr>
          <a:xfrm flipH="1">
            <a:off x="5101112" y="1135754"/>
            <a:ext cx="9949" cy="303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C569312-1E14-40CC-89D9-5FA6E4A8D974}"/>
              </a:ext>
            </a:extLst>
          </p:cNvPr>
          <p:cNvCxnSpPr>
            <a:cxnSpLocks/>
          </p:cNvCxnSpPr>
          <p:nvPr/>
        </p:nvCxnSpPr>
        <p:spPr>
          <a:xfrm>
            <a:off x="7991636" y="272355"/>
            <a:ext cx="0" cy="32291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05CCD69-6796-4FE4-B7A0-FE99927A6F20}"/>
              </a:ext>
            </a:extLst>
          </p:cNvPr>
          <p:cNvCxnSpPr>
            <a:cxnSpLocks/>
          </p:cNvCxnSpPr>
          <p:nvPr/>
        </p:nvCxnSpPr>
        <p:spPr>
          <a:xfrm>
            <a:off x="5826133" y="1782428"/>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82CD4C7-5486-4CAC-A513-24B686572A09}"/>
              </a:ext>
            </a:extLst>
          </p:cNvPr>
          <p:cNvSpPr txBox="1"/>
          <p:nvPr/>
        </p:nvSpPr>
        <p:spPr>
          <a:xfrm>
            <a:off x="4346444" y="3501511"/>
            <a:ext cx="1856908" cy="3046988"/>
          </a:xfrm>
          <a:prstGeom prst="rect">
            <a:avLst/>
          </a:prstGeom>
          <a:noFill/>
        </p:spPr>
        <p:txBody>
          <a:bodyPr wrap="square" rtlCol="0">
            <a:spAutoFit/>
          </a:bodyPr>
          <a:lstStyle/>
          <a:p>
            <a:r>
              <a:rPr lang="en-US" sz="1200" dirty="0"/>
              <a:t>Sleeve the 1/16” OD tubing into the clamped 1/8” OD tubing. Slide the smaller tubing down until you can feel the resistance caused by the clamping force. </a:t>
            </a:r>
            <a:r>
              <a:rPr lang="en-US" sz="1200" b="1" dirty="0"/>
              <a:t>Once you feel resistance, do not push the tubing down any further! Finish tightening the screws to securely clamp down the nested tubing. </a:t>
            </a:r>
            <a:r>
              <a:rPr lang="en-US" sz="1200" dirty="0"/>
              <a:t>This is a critical step in reducing dead space and ensuring accurate dispensing. </a:t>
            </a:r>
          </a:p>
        </p:txBody>
      </p:sp>
      <p:cxnSp>
        <p:nvCxnSpPr>
          <p:cNvPr id="83" name="Straight Connector 82">
            <a:extLst>
              <a:ext uri="{FF2B5EF4-FFF2-40B4-BE49-F238E27FC236}">
                <a16:creationId xmlns:a16="http://schemas.microsoft.com/office/drawing/2014/main" id="{0F69066E-1E19-40C0-9B4A-E380A1940258}"/>
              </a:ext>
            </a:extLst>
          </p:cNvPr>
          <p:cNvCxnSpPr>
            <a:cxnSpLocks/>
          </p:cNvCxnSpPr>
          <p:nvPr/>
        </p:nvCxnSpPr>
        <p:spPr>
          <a:xfrm>
            <a:off x="7991636" y="3484943"/>
            <a:ext cx="37006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7C0783-A267-4F62-A55D-F9E3A85F32B6}"/>
              </a:ext>
            </a:extLst>
          </p:cNvPr>
          <p:cNvCxnSpPr>
            <a:cxnSpLocks/>
          </p:cNvCxnSpPr>
          <p:nvPr/>
        </p:nvCxnSpPr>
        <p:spPr>
          <a:xfrm flipH="1" flipV="1">
            <a:off x="7559987" y="5409155"/>
            <a:ext cx="234966" cy="236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B3B15BA-BAD1-4E05-9296-3EE03D536CAD}"/>
              </a:ext>
            </a:extLst>
          </p:cNvPr>
          <p:cNvCxnSpPr>
            <a:cxnSpLocks/>
          </p:cNvCxnSpPr>
          <p:nvPr/>
        </p:nvCxnSpPr>
        <p:spPr>
          <a:xfrm flipH="1" flipV="1">
            <a:off x="7784059" y="5120257"/>
            <a:ext cx="269027" cy="341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1480F1C-FB1E-4866-BC32-A289A35D1210}"/>
              </a:ext>
            </a:extLst>
          </p:cNvPr>
          <p:cNvCxnSpPr>
            <a:cxnSpLocks/>
          </p:cNvCxnSpPr>
          <p:nvPr/>
        </p:nvCxnSpPr>
        <p:spPr>
          <a:xfrm>
            <a:off x="8421930" y="4842920"/>
            <a:ext cx="108183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descr="Diagram&#10;&#10;Description automatically generated with medium confidence">
            <a:extLst>
              <a:ext uri="{FF2B5EF4-FFF2-40B4-BE49-F238E27FC236}">
                <a16:creationId xmlns:a16="http://schemas.microsoft.com/office/drawing/2014/main" id="{C9AF0B7F-EA9E-4EEF-9CE4-DF8D9991EEE9}"/>
              </a:ext>
            </a:extLst>
          </p:cNvPr>
          <p:cNvPicPr>
            <a:picLocks noChangeAspect="1"/>
          </p:cNvPicPr>
          <p:nvPr/>
        </p:nvPicPr>
        <p:blipFill rotWithShape="1">
          <a:blip r:embed="rId10">
            <a:extLst>
              <a:ext uri="{28A0092B-C50C-407E-A947-70E740481C1C}">
                <a14:useLocalDpi xmlns:a14="http://schemas.microsoft.com/office/drawing/2010/main" val="0"/>
              </a:ext>
            </a:extLst>
          </a:blip>
          <a:srcRect l="30335" r="34676" b="12131"/>
          <a:stretch/>
        </p:blipFill>
        <p:spPr>
          <a:xfrm>
            <a:off x="9954853" y="3721309"/>
            <a:ext cx="1572598" cy="2960556"/>
          </a:xfrm>
          <a:prstGeom prst="rect">
            <a:avLst/>
          </a:prstGeom>
        </p:spPr>
      </p:pic>
      <p:cxnSp>
        <p:nvCxnSpPr>
          <p:cNvPr id="97" name="Straight Arrow Connector 96">
            <a:extLst>
              <a:ext uri="{FF2B5EF4-FFF2-40B4-BE49-F238E27FC236}">
                <a16:creationId xmlns:a16="http://schemas.microsoft.com/office/drawing/2014/main" id="{85399E65-F5BD-44B3-89E7-5AD67766393A}"/>
              </a:ext>
            </a:extLst>
          </p:cNvPr>
          <p:cNvCxnSpPr>
            <a:cxnSpLocks/>
          </p:cNvCxnSpPr>
          <p:nvPr/>
        </p:nvCxnSpPr>
        <p:spPr>
          <a:xfrm flipV="1">
            <a:off x="9676658" y="5409155"/>
            <a:ext cx="775636" cy="3541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1E7B91A8-1D9A-43EF-9D2E-F294F16865A1}"/>
              </a:ext>
            </a:extLst>
          </p:cNvPr>
          <p:cNvSpPr txBox="1"/>
          <p:nvPr/>
        </p:nvSpPr>
        <p:spPr>
          <a:xfrm>
            <a:off x="8278910" y="5523875"/>
            <a:ext cx="1856908" cy="1200329"/>
          </a:xfrm>
          <a:prstGeom prst="rect">
            <a:avLst/>
          </a:prstGeom>
          <a:noFill/>
        </p:spPr>
        <p:txBody>
          <a:bodyPr wrap="square" rtlCol="0">
            <a:spAutoFit/>
          </a:bodyPr>
          <a:lstStyle/>
          <a:p>
            <a:r>
              <a:rPr lang="en-US" sz="1200" dirty="0"/>
              <a:t>Note how the clamps have been </a:t>
            </a:r>
            <a:r>
              <a:rPr lang="en-US" sz="1200" b="1" dirty="0">
                <a:solidFill>
                  <a:schemeClr val="accent2"/>
                </a:solidFill>
              </a:rPr>
              <a:t>fully tightened </a:t>
            </a:r>
            <a:r>
              <a:rPr lang="en-US" sz="1200" dirty="0"/>
              <a:t>and are flush against each other. This ensures an airtight seal between the inner and outer tubing.</a:t>
            </a:r>
          </a:p>
        </p:txBody>
      </p:sp>
      <p:pic>
        <p:nvPicPr>
          <p:cNvPr id="101" name="Picture 100">
            <a:extLst>
              <a:ext uri="{FF2B5EF4-FFF2-40B4-BE49-F238E27FC236}">
                <a16:creationId xmlns:a16="http://schemas.microsoft.com/office/drawing/2014/main" id="{C259D174-9AF0-472A-84A7-A49B5B83C3F6}"/>
              </a:ext>
            </a:extLst>
          </p:cNvPr>
          <p:cNvPicPr>
            <a:picLocks noChangeAspect="1"/>
          </p:cNvPicPr>
          <p:nvPr/>
        </p:nvPicPr>
        <p:blipFill rotWithShape="1">
          <a:blip r:embed="rId11"/>
          <a:srcRect l="23937" t="1412" r="29156" b="6088"/>
          <a:stretch/>
        </p:blipFill>
        <p:spPr>
          <a:xfrm>
            <a:off x="8939832" y="279801"/>
            <a:ext cx="1979233" cy="2925824"/>
          </a:xfrm>
          <a:prstGeom prst="rect">
            <a:avLst/>
          </a:prstGeom>
        </p:spPr>
      </p:pic>
      <p:sp>
        <p:nvSpPr>
          <p:cNvPr id="102" name="TextBox 101">
            <a:extLst>
              <a:ext uri="{FF2B5EF4-FFF2-40B4-BE49-F238E27FC236}">
                <a16:creationId xmlns:a16="http://schemas.microsoft.com/office/drawing/2014/main" id="{EDB0B3DE-1FC6-487F-82B2-287D3BA61DE6}"/>
              </a:ext>
            </a:extLst>
          </p:cNvPr>
          <p:cNvSpPr txBox="1"/>
          <p:nvPr/>
        </p:nvSpPr>
        <p:spPr>
          <a:xfrm>
            <a:off x="4346041" y="137997"/>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D02428F9-96BE-4C67-BDF3-3E46E323F5C0}"/>
              </a:ext>
            </a:extLst>
          </p:cNvPr>
          <p:cNvSpPr txBox="1"/>
          <p:nvPr/>
        </p:nvSpPr>
        <p:spPr>
          <a:xfrm>
            <a:off x="8156573" y="137997"/>
            <a:ext cx="470000" cy="769441"/>
          </a:xfrm>
          <a:prstGeom prst="rect">
            <a:avLst/>
          </a:prstGeom>
          <a:noFill/>
        </p:spPr>
        <p:txBody>
          <a:bodyPr wrap="none" rtlCol="0">
            <a:spAutoFit/>
          </a:bodyPr>
          <a:lstStyle/>
          <a:p>
            <a:r>
              <a:rPr lang="en-US" sz="4400" b="1" dirty="0"/>
              <a:t>3</a:t>
            </a:r>
          </a:p>
        </p:txBody>
      </p:sp>
      <p:sp>
        <p:nvSpPr>
          <p:cNvPr id="104" name="TextBox 103">
            <a:extLst>
              <a:ext uri="{FF2B5EF4-FFF2-40B4-BE49-F238E27FC236}">
                <a16:creationId xmlns:a16="http://schemas.microsoft.com/office/drawing/2014/main" id="{5A7BF7D5-4477-45C4-9861-057BA99C5B28}"/>
              </a:ext>
            </a:extLst>
          </p:cNvPr>
          <p:cNvSpPr txBox="1"/>
          <p:nvPr/>
        </p:nvSpPr>
        <p:spPr>
          <a:xfrm>
            <a:off x="8012975" y="2883965"/>
            <a:ext cx="2000869" cy="338554"/>
          </a:xfrm>
          <a:prstGeom prst="rect">
            <a:avLst/>
          </a:prstGeom>
          <a:noFill/>
        </p:spPr>
        <p:txBody>
          <a:bodyPr wrap="none" rtlCol="0">
            <a:spAutoFit/>
          </a:bodyPr>
          <a:lstStyle/>
          <a:p>
            <a:r>
              <a:rPr lang="en-US" sz="1600" dirty="0"/>
              <a:t>Repeat 4x for </a:t>
            </a:r>
            <a:r>
              <a:rPr lang="en-US" sz="1600" b="1" dirty="0">
                <a:solidFill>
                  <a:schemeClr val="accent2"/>
                </a:solidFill>
              </a:rPr>
              <a:t>outlet…</a:t>
            </a:r>
          </a:p>
        </p:txBody>
      </p:sp>
      <p:sp>
        <p:nvSpPr>
          <p:cNvPr id="105" name="TextBox 104">
            <a:extLst>
              <a:ext uri="{FF2B5EF4-FFF2-40B4-BE49-F238E27FC236}">
                <a16:creationId xmlns:a16="http://schemas.microsoft.com/office/drawing/2014/main" id="{BA2D2A00-9A16-48EF-890D-E22BB9F73745}"/>
              </a:ext>
            </a:extLst>
          </p:cNvPr>
          <p:cNvSpPr txBox="1"/>
          <p:nvPr/>
        </p:nvSpPr>
        <p:spPr>
          <a:xfrm>
            <a:off x="10563005" y="2883965"/>
            <a:ext cx="1501437" cy="338554"/>
          </a:xfrm>
          <a:prstGeom prst="rect">
            <a:avLst/>
          </a:prstGeom>
          <a:noFill/>
        </p:spPr>
        <p:txBody>
          <a:bodyPr wrap="none" rtlCol="0">
            <a:spAutoFit/>
          </a:bodyPr>
          <a:lstStyle/>
          <a:p>
            <a:r>
              <a:rPr lang="en-US" sz="1600" dirty="0"/>
              <a:t>and 4x for </a:t>
            </a:r>
            <a:r>
              <a:rPr lang="en-US" sz="1600" b="1" dirty="0">
                <a:solidFill>
                  <a:schemeClr val="accent2"/>
                </a:solidFill>
              </a:rPr>
              <a:t>inlet</a:t>
            </a:r>
            <a:r>
              <a:rPr lang="en-US" sz="1600" dirty="0"/>
              <a:t>.</a:t>
            </a:r>
          </a:p>
        </p:txBody>
      </p:sp>
      <p:cxnSp>
        <p:nvCxnSpPr>
          <p:cNvPr id="106" name="Straight Arrow Connector 105">
            <a:extLst>
              <a:ext uri="{FF2B5EF4-FFF2-40B4-BE49-F238E27FC236}">
                <a16:creationId xmlns:a16="http://schemas.microsoft.com/office/drawing/2014/main" id="{33ECE2B6-12DE-4F64-A93B-EF999FBB4599}"/>
              </a:ext>
            </a:extLst>
          </p:cNvPr>
          <p:cNvCxnSpPr>
            <a:cxnSpLocks/>
          </p:cNvCxnSpPr>
          <p:nvPr/>
        </p:nvCxnSpPr>
        <p:spPr>
          <a:xfrm flipV="1">
            <a:off x="9676658" y="2621542"/>
            <a:ext cx="0" cy="2624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3E7C02F-7F37-483C-AC9F-9EFA395DBD54}"/>
              </a:ext>
            </a:extLst>
          </p:cNvPr>
          <p:cNvCxnSpPr>
            <a:cxnSpLocks/>
          </p:cNvCxnSpPr>
          <p:nvPr/>
        </p:nvCxnSpPr>
        <p:spPr>
          <a:xfrm flipH="1" flipV="1">
            <a:off x="10852879" y="2367474"/>
            <a:ext cx="842455" cy="51649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DFAB9D1-3973-4A0B-88CE-90466DABB91E}"/>
              </a:ext>
            </a:extLst>
          </p:cNvPr>
          <p:cNvSpPr txBox="1"/>
          <p:nvPr/>
        </p:nvSpPr>
        <p:spPr>
          <a:xfrm>
            <a:off x="48819" y="140893"/>
            <a:ext cx="3101287" cy="369332"/>
          </a:xfrm>
          <a:prstGeom prst="rect">
            <a:avLst/>
          </a:prstGeom>
          <a:noFill/>
        </p:spPr>
        <p:txBody>
          <a:bodyPr wrap="square">
            <a:spAutoFit/>
          </a:bodyPr>
          <a:lstStyle/>
          <a:p>
            <a:r>
              <a:rPr lang="en-US" sz="1800" b="1" dirty="0"/>
              <a:t>I: Pump Tubing</a:t>
            </a:r>
          </a:p>
        </p:txBody>
      </p:sp>
      <p:pic>
        <p:nvPicPr>
          <p:cNvPr id="48" name="Picture 47" descr="Logo&#10;&#10;Description automatically generated">
            <a:extLst>
              <a:ext uri="{FF2B5EF4-FFF2-40B4-BE49-F238E27FC236}">
                <a16:creationId xmlns:a16="http://schemas.microsoft.com/office/drawing/2014/main" id="{F51AC1C8-6DA9-4203-B343-1B40F19F15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64082" y="5954762"/>
            <a:ext cx="562114" cy="769442"/>
          </a:xfrm>
          <a:prstGeom prst="rect">
            <a:avLst/>
          </a:prstGeom>
        </p:spPr>
      </p:pic>
      <p:pic>
        <p:nvPicPr>
          <p:cNvPr id="50" name="Picture 49" descr="Logo&#10;&#10;Description automatically generated">
            <a:extLst>
              <a:ext uri="{FF2B5EF4-FFF2-40B4-BE49-F238E27FC236}">
                <a16:creationId xmlns:a16="http://schemas.microsoft.com/office/drawing/2014/main" id="{9FEB3DFE-0E71-4B2F-81B7-82788D4064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35536" y="6163778"/>
            <a:ext cx="562114" cy="769442"/>
          </a:xfrm>
          <a:prstGeom prst="rect">
            <a:avLst/>
          </a:prstGeom>
        </p:spPr>
      </p:pic>
      <p:sp>
        <p:nvSpPr>
          <p:cNvPr id="51" name="TextBox 50">
            <a:extLst>
              <a:ext uri="{FF2B5EF4-FFF2-40B4-BE49-F238E27FC236}">
                <a16:creationId xmlns:a16="http://schemas.microsoft.com/office/drawing/2014/main" id="{BD20A221-ADF2-401E-B013-CB9ECBBE84C1}"/>
              </a:ext>
            </a:extLst>
          </p:cNvPr>
          <p:cNvSpPr txBox="1"/>
          <p:nvPr/>
        </p:nvSpPr>
        <p:spPr>
          <a:xfrm>
            <a:off x="2260513" y="2216355"/>
            <a:ext cx="1856908" cy="1384995"/>
          </a:xfrm>
          <a:prstGeom prst="rect">
            <a:avLst/>
          </a:prstGeom>
          <a:noFill/>
        </p:spPr>
        <p:txBody>
          <a:bodyPr wrap="square" rtlCol="0">
            <a:spAutoFit/>
          </a:bodyPr>
          <a:lstStyle/>
          <a:p>
            <a:r>
              <a:rPr lang="en-US" sz="1200" dirty="0"/>
              <a:t>Note, </a:t>
            </a:r>
            <a:r>
              <a:rPr lang="en-US" sz="1200" b="1" dirty="0">
                <a:solidFill>
                  <a:schemeClr val="accent2"/>
                </a:solidFill>
              </a:rPr>
              <a:t>one side of the clamp has a larger diameter</a:t>
            </a:r>
            <a:r>
              <a:rPr lang="en-US" sz="1200" dirty="0"/>
              <a:t>. This is the side facing the washer. This allows the screws to clamp the tubing by threading onto the back plate.</a:t>
            </a:r>
          </a:p>
        </p:txBody>
      </p:sp>
      <p:cxnSp>
        <p:nvCxnSpPr>
          <p:cNvPr id="52" name="Straight Arrow Connector 51">
            <a:extLst>
              <a:ext uri="{FF2B5EF4-FFF2-40B4-BE49-F238E27FC236}">
                <a16:creationId xmlns:a16="http://schemas.microsoft.com/office/drawing/2014/main" id="{1E1A7F53-3647-47DC-9624-1A20E7C7DF78}"/>
              </a:ext>
            </a:extLst>
          </p:cNvPr>
          <p:cNvCxnSpPr>
            <a:cxnSpLocks/>
          </p:cNvCxnSpPr>
          <p:nvPr/>
        </p:nvCxnSpPr>
        <p:spPr>
          <a:xfrm flipH="1">
            <a:off x="1459523" y="2629898"/>
            <a:ext cx="799014" cy="8217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Logo&#10;&#10;Description automatically generated">
            <a:extLst>
              <a:ext uri="{FF2B5EF4-FFF2-40B4-BE49-F238E27FC236}">
                <a16:creationId xmlns:a16="http://schemas.microsoft.com/office/drawing/2014/main" id="{C2B9AD3A-9EDA-4B1E-B65F-B33FD064B7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6202" y="2162107"/>
            <a:ext cx="562114" cy="769442"/>
          </a:xfrm>
          <a:prstGeom prst="rect">
            <a:avLst/>
          </a:prstGeom>
        </p:spPr>
      </p:pic>
    </p:spTree>
    <p:extLst>
      <p:ext uri="{BB962C8B-B14F-4D97-AF65-F5344CB8AC3E}">
        <p14:creationId xmlns:p14="http://schemas.microsoft.com/office/powerpoint/2010/main" val="617639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91302"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62141" y="257175"/>
            <a:ext cx="470000" cy="769441"/>
          </a:xfrm>
          <a:prstGeom prst="rect">
            <a:avLst/>
          </a:prstGeom>
          <a:noFill/>
        </p:spPr>
        <p:txBody>
          <a:bodyPr wrap="none" rtlCol="0">
            <a:spAutoFit/>
          </a:bodyPr>
          <a:lstStyle/>
          <a:p>
            <a:r>
              <a:rPr lang="en-US" sz="4400" b="1" dirty="0"/>
              <a:t>4</a:t>
            </a:r>
          </a:p>
        </p:txBody>
      </p:sp>
      <p:pic>
        <p:nvPicPr>
          <p:cNvPr id="2" name="Picture 1">
            <a:extLst>
              <a:ext uri="{FF2B5EF4-FFF2-40B4-BE49-F238E27FC236}">
                <a16:creationId xmlns:a16="http://schemas.microsoft.com/office/drawing/2014/main" id="{DA7760BA-72E5-4FF5-ABA5-39BA5751312E}"/>
              </a:ext>
            </a:extLst>
          </p:cNvPr>
          <p:cNvPicPr>
            <a:picLocks noChangeAspect="1"/>
          </p:cNvPicPr>
          <p:nvPr/>
        </p:nvPicPr>
        <p:blipFill rotWithShape="1">
          <a:blip r:embed="rId3"/>
          <a:srcRect l="40005" t="2564" r="41094" b="11367"/>
          <a:stretch/>
        </p:blipFill>
        <p:spPr>
          <a:xfrm>
            <a:off x="920705" y="174625"/>
            <a:ext cx="1021693" cy="3487616"/>
          </a:xfrm>
          <a:prstGeom prst="rect">
            <a:avLst/>
          </a:prstGeom>
        </p:spPr>
      </p:pic>
      <p:pic>
        <p:nvPicPr>
          <p:cNvPr id="3" name="Picture 2">
            <a:extLst>
              <a:ext uri="{FF2B5EF4-FFF2-40B4-BE49-F238E27FC236}">
                <a16:creationId xmlns:a16="http://schemas.microsoft.com/office/drawing/2014/main" id="{CB746B5F-1C19-4A55-8D19-632B7A7B9CA3}"/>
              </a:ext>
            </a:extLst>
          </p:cNvPr>
          <p:cNvPicPr>
            <a:picLocks noChangeAspect="1"/>
          </p:cNvPicPr>
          <p:nvPr/>
        </p:nvPicPr>
        <p:blipFill rotWithShape="1">
          <a:blip r:embed="rId4"/>
          <a:srcRect l="41479" t="21965" r="41927" b="11624"/>
          <a:stretch/>
        </p:blipFill>
        <p:spPr>
          <a:xfrm>
            <a:off x="2860835" y="942133"/>
            <a:ext cx="906701" cy="2720108"/>
          </a:xfrm>
          <a:prstGeom prst="rect">
            <a:avLst/>
          </a:prstGeom>
        </p:spPr>
      </p:pic>
      <p:cxnSp>
        <p:nvCxnSpPr>
          <p:cNvPr id="45" name="Straight Arrow Connector 44">
            <a:extLst>
              <a:ext uri="{FF2B5EF4-FFF2-40B4-BE49-F238E27FC236}">
                <a16:creationId xmlns:a16="http://schemas.microsoft.com/office/drawing/2014/main" id="{36A032C9-14BC-4614-90C4-FDAA44326AA9}"/>
              </a:ext>
            </a:extLst>
          </p:cNvPr>
          <p:cNvCxnSpPr>
            <a:cxnSpLocks/>
          </p:cNvCxnSpPr>
          <p:nvPr/>
        </p:nvCxnSpPr>
        <p:spPr>
          <a:xfrm>
            <a:off x="2161599" y="2806623"/>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94C7FD7-061D-4D58-B2F2-EFF9ED2BADB7}"/>
              </a:ext>
            </a:extLst>
          </p:cNvPr>
          <p:cNvCxnSpPr>
            <a:cxnSpLocks/>
          </p:cNvCxnSpPr>
          <p:nvPr/>
        </p:nvCxnSpPr>
        <p:spPr>
          <a:xfrm>
            <a:off x="1249774" y="1995511"/>
            <a:ext cx="99356" cy="30667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452CAC8-E378-4C5D-A51A-C32A2BBCF864}"/>
              </a:ext>
            </a:extLst>
          </p:cNvPr>
          <p:cNvCxnSpPr>
            <a:cxnSpLocks/>
          </p:cNvCxnSpPr>
          <p:nvPr/>
        </p:nvCxnSpPr>
        <p:spPr>
          <a:xfrm flipH="1">
            <a:off x="1531633" y="1945546"/>
            <a:ext cx="116906" cy="30904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8321A2-225D-4B95-9644-927225592237}"/>
              </a:ext>
            </a:extLst>
          </p:cNvPr>
          <p:cNvPicPr>
            <a:picLocks noChangeAspect="1"/>
          </p:cNvPicPr>
          <p:nvPr/>
        </p:nvPicPr>
        <p:blipFill rotWithShape="1">
          <a:blip r:embed="rId5"/>
          <a:srcRect l="17138" t="13143" r="12791" b="7042"/>
          <a:stretch/>
        </p:blipFill>
        <p:spPr>
          <a:xfrm>
            <a:off x="783244" y="4061833"/>
            <a:ext cx="2895651" cy="2472499"/>
          </a:xfrm>
          <a:prstGeom prst="rect">
            <a:avLst/>
          </a:prstGeom>
        </p:spPr>
      </p:pic>
      <p:pic>
        <p:nvPicPr>
          <p:cNvPr id="30" name="Picture 29">
            <a:extLst>
              <a:ext uri="{FF2B5EF4-FFF2-40B4-BE49-F238E27FC236}">
                <a16:creationId xmlns:a16="http://schemas.microsoft.com/office/drawing/2014/main" id="{48521C67-AF51-499F-A007-10E700B8F4D4}"/>
              </a:ext>
            </a:extLst>
          </p:cNvPr>
          <p:cNvPicPr>
            <a:picLocks noChangeAspect="1"/>
          </p:cNvPicPr>
          <p:nvPr/>
        </p:nvPicPr>
        <p:blipFill rotWithShape="1">
          <a:blip r:embed="rId6"/>
          <a:srcRect l="8846" t="14971" r="5905" b="2778"/>
          <a:stretch/>
        </p:blipFill>
        <p:spPr>
          <a:xfrm>
            <a:off x="5388966" y="2079943"/>
            <a:ext cx="6526031" cy="4720134"/>
          </a:xfrm>
          <a:prstGeom prst="rect">
            <a:avLst/>
          </a:prstGeom>
        </p:spPr>
      </p:pic>
      <p:sp>
        <p:nvSpPr>
          <p:cNvPr id="38" name="Freeform: Shape 37">
            <a:extLst>
              <a:ext uri="{FF2B5EF4-FFF2-40B4-BE49-F238E27FC236}">
                <a16:creationId xmlns:a16="http://schemas.microsoft.com/office/drawing/2014/main" id="{1BCFBB4B-456E-4D0E-BAF5-AF42E0030B59}"/>
              </a:ext>
            </a:extLst>
          </p:cNvPr>
          <p:cNvSpPr/>
          <p:nvPr/>
        </p:nvSpPr>
        <p:spPr>
          <a:xfrm>
            <a:off x="5004537" y="1564397"/>
            <a:ext cx="924790" cy="1074121"/>
          </a:xfrm>
          <a:custGeom>
            <a:avLst/>
            <a:gdLst>
              <a:gd name="connsiteX0" fmla="*/ 924790 w 924790"/>
              <a:gd name="connsiteY0" fmla="*/ 1074121 h 1074121"/>
              <a:gd name="connsiteX1" fmla="*/ 858981 w 924790"/>
              <a:gd name="connsiteY1" fmla="*/ 790103 h 1074121"/>
              <a:gd name="connsiteX2" fmla="*/ 699654 w 924790"/>
              <a:gd name="connsiteY2" fmla="*/ 128548 h 1074121"/>
              <a:gd name="connsiteX3" fmla="*/ 0 w 924790"/>
              <a:gd name="connsiteY3" fmla="*/ 394 h 1074121"/>
            </a:gdLst>
            <a:ahLst/>
            <a:cxnLst>
              <a:cxn ang="0">
                <a:pos x="connsiteX0" y="connsiteY0"/>
              </a:cxn>
              <a:cxn ang="0">
                <a:pos x="connsiteX1" y="connsiteY1"/>
              </a:cxn>
              <a:cxn ang="0">
                <a:pos x="connsiteX2" y="connsiteY2"/>
              </a:cxn>
              <a:cxn ang="0">
                <a:pos x="connsiteX3" y="connsiteY3"/>
              </a:cxn>
            </a:cxnLst>
            <a:rect l="l" t="t" r="r" b="b"/>
            <a:pathLst>
              <a:path w="924790" h="1074121">
                <a:moveTo>
                  <a:pt x="924790" y="1074121"/>
                </a:moveTo>
                <a:cubicBezTo>
                  <a:pt x="910647" y="1010909"/>
                  <a:pt x="858981" y="790103"/>
                  <a:pt x="858981" y="790103"/>
                </a:cubicBezTo>
                <a:cubicBezTo>
                  <a:pt x="821458" y="632507"/>
                  <a:pt x="842817" y="260166"/>
                  <a:pt x="699654" y="128548"/>
                </a:cubicBezTo>
                <a:cubicBezTo>
                  <a:pt x="556490" y="-3070"/>
                  <a:pt x="278245" y="-1338"/>
                  <a:pt x="0" y="394"/>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DC3380C-06F8-45CA-A84D-667942054DEB}"/>
              </a:ext>
            </a:extLst>
          </p:cNvPr>
          <p:cNvSpPr/>
          <p:nvPr/>
        </p:nvSpPr>
        <p:spPr>
          <a:xfrm>
            <a:off x="5008000" y="1440100"/>
            <a:ext cx="1454727" cy="1229591"/>
          </a:xfrm>
          <a:custGeom>
            <a:avLst/>
            <a:gdLst>
              <a:gd name="connsiteX0" fmla="*/ 1454727 w 1454727"/>
              <a:gd name="connsiteY0" fmla="*/ 1229591 h 1229591"/>
              <a:gd name="connsiteX1" fmla="*/ 1406237 w 1454727"/>
              <a:gd name="connsiteY1" fmla="*/ 914400 h 1229591"/>
              <a:gd name="connsiteX2" fmla="*/ 1226127 w 1454727"/>
              <a:gd name="connsiteY2" fmla="*/ 155863 h 1229591"/>
              <a:gd name="connsiteX3" fmla="*/ 0 w 1454727"/>
              <a:gd name="connsiteY3" fmla="*/ 0 h 1229591"/>
            </a:gdLst>
            <a:ahLst/>
            <a:cxnLst>
              <a:cxn ang="0">
                <a:pos x="connsiteX0" y="connsiteY0"/>
              </a:cxn>
              <a:cxn ang="0">
                <a:pos x="connsiteX1" y="connsiteY1"/>
              </a:cxn>
              <a:cxn ang="0">
                <a:pos x="connsiteX2" y="connsiteY2"/>
              </a:cxn>
              <a:cxn ang="0">
                <a:pos x="connsiteX3" y="connsiteY3"/>
              </a:cxn>
            </a:cxnLst>
            <a:rect l="l" t="t" r="r" b="b"/>
            <a:pathLst>
              <a:path w="1454727" h="1229591">
                <a:moveTo>
                  <a:pt x="1454727" y="1229591"/>
                </a:moveTo>
                <a:cubicBezTo>
                  <a:pt x="1449532" y="1161473"/>
                  <a:pt x="1444337" y="1093355"/>
                  <a:pt x="1406237" y="914400"/>
                </a:cubicBezTo>
                <a:cubicBezTo>
                  <a:pt x="1368137" y="735445"/>
                  <a:pt x="1460500" y="308263"/>
                  <a:pt x="1226127" y="155863"/>
                </a:cubicBezTo>
                <a:cubicBezTo>
                  <a:pt x="991754" y="3463"/>
                  <a:pt x="279400" y="16741"/>
                  <a:pt x="0" y="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32322E5-810B-4469-B9FA-04F828DC6984}"/>
              </a:ext>
            </a:extLst>
          </p:cNvPr>
          <p:cNvSpPr/>
          <p:nvPr/>
        </p:nvSpPr>
        <p:spPr>
          <a:xfrm>
            <a:off x="5001073" y="1252619"/>
            <a:ext cx="2015836" cy="1451708"/>
          </a:xfrm>
          <a:custGeom>
            <a:avLst/>
            <a:gdLst>
              <a:gd name="connsiteX0" fmla="*/ 2015836 w 2015836"/>
              <a:gd name="connsiteY0" fmla="*/ 1451708 h 1451708"/>
              <a:gd name="connsiteX1" fmla="*/ 1995054 w 2015836"/>
              <a:gd name="connsiteY1" fmla="*/ 1133053 h 1451708"/>
              <a:gd name="connsiteX2" fmla="*/ 1963882 w 2015836"/>
              <a:gd name="connsiteY2" fmla="*/ 748590 h 1451708"/>
              <a:gd name="connsiteX3" fmla="*/ 1804554 w 2015836"/>
              <a:gd name="connsiteY3" fmla="*/ 280999 h 1451708"/>
              <a:gd name="connsiteX4" fmla="*/ 1461654 w 2015836"/>
              <a:gd name="connsiteY4" fmla="*/ 93963 h 1451708"/>
              <a:gd name="connsiteX5" fmla="*/ 474518 w 2015836"/>
              <a:gd name="connsiteY5" fmla="*/ 3908 h 1451708"/>
              <a:gd name="connsiteX6" fmla="*/ 0 w 2015836"/>
              <a:gd name="connsiteY6" fmla="*/ 24690 h 145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5836" h="1451708">
                <a:moveTo>
                  <a:pt x="2015836" y="1451708"/>
                </a:moveTo>
                <a:cubicBezTo>
                  <a:pt x="2009774" y="1350973"/>
                  <a:pt x="2003713" y="1250239"/>
                  <a:pt x="1995054" y="1133053"/>
                </a:cubicBezTo>
                <a:cubicBezTo>
                  <a:pt x="1986395" y="1015867"/>
                  <a:pt x="1995632" y="890599"/>
                  <a:pt x="1963882" y="748590"/>
                </a:cubicBezTo>
                <a:cubicBezTo>
                  <a:pt x="1932132" y="606581"/>
                  <a:pt x="1888259" y="390103"/>
                  <a:pt x="1804554" y="280999"/>
                </a:cubicBezTo>
                <a:cubicBezTo>
                  <a:pt x="1720849" y="171895"/>
                  <a:pt x="1683327" y="140145"/>
                  <a:pt x="1461654" y="93963"/>
                </a:cubicBezTo>
                <a:cubicBezTo>
                  <a:pt x="1239981" y="47781"/>
                  <a:pt x="718127" y="15453"/>
                  <a:pt x="474518" y="3908"/>
                </a:cubicBezTo>
                <a:cubicBezTo>
                  <a:pt x="230909" y="-7637"/>
                  <a:pt x="115454" y="8526"/>
                  <a:pt x="0" y="2469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49C0BD7-3F79-41DB-AD10-6DFDE1C6C5C5}"/>
              </a:ext>
            </a:extLst>
          </p:cNvPr>
          <p:cNvSpPr/>
          <p:nvPr/>
        </p:nvSpPr>
        <p:spPr>
          <a:xfrm>
            <a:off x="5004537" y="1148779"/>
            <a:ext cx="2580409" cy="1583257"/>
          </a:xfrm>
          <a:custGeom>
            <a:avLst/>
            <a:gdLst>
              <a:gd name="connsiteX0" fmla="*/ 2580409 w 2580409"/>
              <a:gd name="connsiteY0" fmla="*/ 1583257 h 1583257"/>
              <a:gd name="connsiteX1" fmla="*/ 2452254 w 2580409"/>
              <a:gd name="connsiteY1" fmla="*/ 873212 h 1583257"/>
              <a:gd name="connsiteX2" fmla="*/ 1887681 w 2580409"/>
              <a:gd name="connsiteY2" fmla="*/ 142384 h 1583257"/>
              <a:gd name="connsiteX3" fmla="*/ 0 w 2580409"/>
              <a:gd name="connsiteY3" fmla="*/ 375 h 1583257"/>
            </a:gdLst>
            <a:ahLst/>
            <a:cxnLst>
              <a:cxn ang="0">
                <a:pos x="connsiteX0" y="connsiteY0"/>
              </a:cxn>
              <a:cxn ang="0">
                <a:pos x="connsiteX1" y="connsiteY1"/>
              </a:cxn>
              <a:cxn ang="0">
                <a:pos x="connsiteX2" y="connsiteY2"/>
              </a:cxn>
              <a:cxn ang="0">
                <a:pos x="connsiteX3" y="connsiteY3"/>
              </a:cxn>
            </a:cxnLst>
            <a:rect l="l" t="t" r="r" b="b"/>
            <a:pathLst>
              <a:path w="2580409" h="1583257">
                <a:moveTo>
                  <a:pt x="2580409" y="1583257"/>
                </a:moveTo>
                <a:cubicBezTo>
                  <a:pt x="2574059" y="1348307"/>
                  <a:pt x="2567709" y="1113357"/>
                  <a:pt x="2452254" y="873212"/>
                </a:cubicBezTo>
                <a:cubicBezTo>
                  <a:pt x="2336799" y="633067"/>
                  <a:pt x="2296390" y="287857"/>
                  <a:pt x="1887681" y="142384"/>
                </a:cubicBezTo>
                <a:cubicBezTo>
                  <a:pt x="1478972" y="-3089"/>
                  <a:pt x="739486" y="-1357"/>
                  <a:pt x="0" y="37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F562DD2-39B5-4EA4-A2FB-00A3F8682958}"/>
              </a:ext>
            </a:extLst>
          </p:cNvPr>
          <p:cNvSpPr/>
          <p:nvPr/>
        </p:nvSpPr>
        <p:spPr>
          <a:xfrm>
            <a:off x="7486537" y="976850"/>
            <a:ext cx="2769044" cy="2064934"/>
          </a:xfrm>
          <a:custGeom>
            <a:avLst/>
            <a:gdLst>
              <a:gd name="connsiteX0" fmla="*/ 108392 w 2769044"/>
              <a:gd name="connsiteY0" fmla="*/ 2064934 h 2064934"/>
              <a:gd name="connsiteX1" fmla="*/ 77656 w 2769044"/>
              <a:gd name="connsiteY1" fmla="*/ 1924060 h 2064934"/>
              <a:gd name="connsiteX2" fmla="*/ 23868 w 2769044"/>
              <a:gd name="connsiteY2" fmla="*/ 1281163 h 2064934"/>
              <a:gd name="connsiteX3" fmla="*/ 507962 w 2769044"/>
              <a:gd name="connsiteY3" fmla="*/ 266870 h 2064934"/>
              <a:gd name="connsiteX4" fmla="*/ 1317347 w 2769044"/>
              <a:gd name="connsiteY4" fmla="*/ 490 h 2064934"/>
              <a:gd name="connsiteX5" fmla="*/ 2211256 w 2769044"/>
              <a:gd name="connsiteY5" fmla="*/ 215643 h 2064934"/>
              <a:gd name="connsiteX6" fmla="*/ 2587774 w 2769044"/>
              <a:gd name="connsiteY6" fmla="*/ 717667 h 2064934"/>
              <a:gd name="connsiteX7" fmla="*/ 2751700 w 2769044"/>
              <a:gd name="connsiteY7" fmla="*/ 1378494 h 2064934"/>
              <a:gd name="connsiteX8" fmla="*/ 2764506 w 2769044"/>
              <a:gd name="connsiteY8" fmla="*/ 1760134 h 2064934"/>
              <a:gd name="connsiteX9" fmla="*/ 2754261 w 2769044"/>
              <a:gd name="connsiteY9" fmla="*/ 1944551 h 206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044" h="2064934">
                <a:moveTo>
                  <a:pt x="108392" y="2064934"/>
                </a:moveTo>
                <a:cubicBezTo>
                  <a:pt x="100067" y="2059811"/>
                  <a:pt x="91743" y="2054688"/>
                  <a:pt x="77656" y="1924060"/>
                </a:cubicBezTo>
                <a:cubicBezTo>
                  <a:pt x="63569" y="1793432"/>
                  <a:pt x="-47850" y="1557361"/>
                  <a:pt x="23868" y="1281163"/>
                </a:cubicBezTo>
                <a:cubicBezTo>
                  <a:pt x="95586" y="1004965"/>
                  <a:pt x="292382" y="480315"/>
                  <a:pt x="507962" y="266870"/>
                </a:cubicBezTo>
                <a:cubicBezTo>
                  <a:pt x="723542" y="53425"/>
                  <a:pt x="1033465" y="9028"/>
                  <a:pt x="1317347" y="490"/>
                </a:cubicBezTo>
                <a:cubicBezTo>
                  <a:pt x="1601229" y="-8048"/>
                  <a:pt x="1999518" y="96114"/>
                  <a:pt x="2211256" y="215643"/>
                </a:cubicBezTo>
                <a:cubicBezTo>
                  <a:pt x="2422994" y="335172"/>
                  <a:pt x="2497700" y="523859"/>
                  <a:pt x="2587774" y="717667"/>
                </a:cubicBezTo>
                <a:cubicBezTo>
                  <a:pt x="2677848" y="911475"/>
                  <a:pt x="2722245" y="1204750"/>
                  <a:pt x="2751700" y="1378494"/>
                </a:cubicBezTo>
                <a:cubicBezTo>
                  <a:pt x="2781155" y="1552238"/>
                  <a:pt x="2764079" y="1665791"/>
                  <a:pt x="2764506" y="1760134"/>
                </a:cubicBezTo>
                <a:cubicBezTo>
                  <a:pt x="2764933" y="1854477"/>
                  <a:pt x="2759597" y="1899514"/>
                  <a:pt x="2754261" y="1944551"/>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C366269-20B6-4E0E-8E73-412F202BA281}"/>
              </a:ext>
            </a:extLst>
          </p:cNvPr>
          <p:cNvSpPr/>
          <p:nvPr/>
        </p:nvSpPr>
        <p:spPr>
          <a:xfrm>
            <a:off x="6973492" y="837572"/>
            <a:ext cx="3430329" cy="2165205"/>
          </a:xfrm>
          <a:custGeom>
            <a:avLst/>
            <a:gdLst>
              <a:gd name="connsiteX0" fmla="*/ 51233 w 3467329"/>
              <a:gd name="connsiteY0" fmla="*/ 2165205 h 2165205"/>
              <a:gd name="connsiteX1" fmla="*/ 433 w 3467329"/>
              <a:gd name="connsiteY1" fmla="*/ 1990580 h 2165205"/>
              <a:gd name="connsiteX2" fmla="*/ 76633 w 3467329"/>
              <a:gd name="connsiteY2" fmla="*/ 1266680 h 2165205"/>
              <a:gd name="connsiteX3" fmla="*/ 571933 w 3467329"/>
              <a:gd name="connsiteY3" fmla="*/ 418955 h 2165205"/>
              <a:gd name="connsiteX4" fmla="*/ 1368858 w 3467329"/>
              <a:gd name="connsiteY4" fmla="*/ 47480 h 2165205"/>
              <a:gd name="connsiteX5" fmla="*/ 2292783 w 3467329"/>
              <a:gd name="connsiteY5" fmla="*/ 85580 h 2165205"/>
              <a:gd name="connsiteX6" fmla="*/ 3159558 w 3467329"/>
              <a:gd name="connsiteY6" fmla="*/ 777730 h 2165205"/>
              <a:gd name="connsiteX7" fmla="*/ 3442133 w 3467329"/>
              <a:gd name="connsiteY7" fmla="*/ 1717530 h 2165205"/>
              <a:gd name="connsiteX8" fmla="*/ 3435783 w 3467329"/>
              <a:gd name="connsiteY8" fmla="*/ 2095355 h 2165205"/>
              <a:gd name="connsiteX0" fmla="*/ 51233 w 3447121"/>
              <a:gd name="connsiteY0" fmla="*/ 2165205 h 2165205"/>
              <a:gd name="connsiteX1" fmla="*/ 433 w 3447121"/>
              <a:gd name="connsiteY1" fmla="*/ 1990580 h 2165205"/>
              <a:gd name="connsiteX2" fmla="*/ 76633 w 3447121"/>
              <a:gd name="connsiteY2" fmla="*/ 1266680 h 2165205"/>
              <a:gd name="connsiteX3" fmla="*/ 571933 w 3447121"/>
              <a:gd name="connsiteY3" fmla="*/ 418955 h 2165205"/>
              <a:gd name="connsiteX4" fmla="*/ 1368858 w 3447121"/>
              <a:gd name="connsiteY4" fmla="*/ 47480 h 2165205"/>
              <a:gd name="connsiteX5" fmla="*/ 2292783 w 3447121"/>
              <a:gd name="connsiteY5" fmla="*/ 85580 h 2165205"/>
              <a:gd name="connsiteX6" fmla="*/ 3159558 w 3447121"/>
              <a:gd name="connsiteY6" fmla="*/ 777730 h 2165205"/>
              <a:gd name="connsiteX7" fmla="*/ 3394508 w 3447121"/>
              <a:gd name="connsiteY7" fmla="*/ 1606405 h 2165205"/>
              <a:gd name="connsiteX8" fmla="*/ 3435783 w 3447121"/>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36490 w 3430329"/>
              <a:gd name="connsiteY0" fmla="*/ 2165205 h 2165205"/>
              <a:gd name="connsiteX1" fmla="*/ 4740 w 3430329"/>
              <a:gd name="connsiteY1" fmla="*/ 1825480 h 2165205"/>
              <a:gd name="connsiteX2" fmla="*/ 61890 w 3430329"/>
              <a:gd name="connsiteY2" fmla="*/ 1266680 h 2165205"/>
              <a:gd name="connsiteX3" fmla="*/ 557190 w 3430329"/>
              <a:gd name="connsiteY3" fmla="*/ 418955 h 2165205"/>
              <a:gd name="connsiteX4" fmla="*/ 1354115 w 3430329"/>
              <a:gd name="connsiteY4" fmla="*/ 47480 h 2165205"/>
              <a:gd name="connsiteX5" fmla="*/ 2278040 w 3430329"/>
              <a:gd name="connsiteY5" fmla="*/ 85580 h 2165205"/>
              <a:gd name="connsiteX6" fmla="*/ 3144815 w 3430329"/>
              <a:gd name="connsiteY6" fmla="*/ 777730 h 2165205"/>
              <a:gd name="connsiteX7" fmla="*/ 3379765 w 3430329"/>
              <a:gd name="connsiteY7" fmla="*/ 1606405 h 2165205"/>
              <a:gd name="connsiteX8" fmla="*/ 3421040 w 3430329"/>
              <a:gd name="connsiteY8" fmla="*/ 2095355 h 216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329" h="2165205">
                <a:moveTo>
                  <a:pt x="36490" y="2165205"/>
                </a:moveTo>
                <a:cubicBezTo>
                  <a:pt x="8973" y="2152769"/>
                  <a:pt x="507" y="1975234"/>
                  <a:pt x="4740" y="1825480"/>
                </a:cubicBezTo>
                <a:cubicBezTo>
                  <a:pt x="8973" y="1675726"/>
                  <a:pt x="-30185" y="1501101"/>
                  <a:pt x="61890" y="1266680"/>
                </a:cubicBezTo>
                <a:cubicBezTo>
                  <a:pt x="153965" y="1032259"/>
                  <a:pt x="341819" y="622155"/>
                  <a:pt x="557190" y="418955"/>
                </a:cubicBezTo>
                <a:cubicBezTo>
                  <a:pt x="772561" y="215755"/>
                  <a:pt x="1067307" y="103042"/>
                  <a:pt x="1354115" y="47480"/>
                </a:cubicBezTo>
                <a:cubicBezTo>
                  <a:pt x="1640923" y="-8083"/>
                  <a:pt x="1979590" y="-36128"/>
                  <a:pt x="2278040" y="85580"/>
                </a:cubicBezTo>
                <a:cubicBezTo>
                  <a:pt x="2576490" y="207288"/>
                  <a:pt x="2961194" y="524259"/>
                  <a:pt x="3144815" y="777730"/>
                </a:cubicBezTo>
                <a:cubicBezTo>
                  <a:pt x="3328436" y="1031201"/>
                  <a:pt x="3355953" y="1380451"/>
                  <a:pt x="3379765" y="1606405"/>
                </a:cubicBezTo>
                <a:cubicBezTo>
                  <a:pt x="3413102" y="1857759"/>
                  <a:pt x="3447233" y="2016244"/>
                  <a:pt x="3421040" y="209535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FB532F0-3A00-42E1-86F9-4874BAC4DB59}"/>
              </a:ext>
            </a:extLst>
          </p:cNvPr>
          <p:cNvSpPr/>
          <p:nvPr/>
        </p:nvSpPr>
        <p:spPr>
          <a:xfrm>
            <a:off x="6239671" y="891445"/>
            <a:ext cx="4028148" cy="2090627"/>
          </a:xfrm>
          <a:custGeom>
            <a:avLst/>
            <a:gdLst>
              <a:gd name="connsiteX0" fmla="*/ 171046 w 3970569"/>
              <a:gd name="connsiteY0" fmla="*/ 2075735 h 2090627"/>
              <a:gd name="connsiteX1" fmla="*/ 105519 w 3970569"/>
              <a:gd name="connsiteY1" fmla="*/ 1876175 h 2090627"/>
              <a:gd name="connsiteX2" fmla="*/ 1272 w 3970569"/>
              <a:gd name="connsiteY2" fmla="*/ 1530669 h 2090627"/>
              <a:gd name="connsiteX3" fmla="*/ 182960 w 3970569"/>
              <a:gd name="connsiteY3" fmla="*/ 643075 h 2090627"/>
              <a:gd name="connsiteX4" fmla="*/ 1279049 w 3970569"/>
              <a:gd name="connsiteY4" fmla="*/ 8655 h 2090627"/>
              <a:gd name="connsiteX5" fmla="*/ 2845741 w 3970569"/>
              <a:gd name="connsiteY5" fmla="*/ 345225 h 2090627"/>
              <a:gd name="connsiteX6" fmla="*/ 3876302 w 3970569"/>
              <a:gd name="connsiteY6" fmla="*/ 1301324 h 2090627"/>
              <a:gd name="connsiteX7" fmla="*/ 3959700 w 3970569"/>
              <a:gd name="connsiteY7" fmla="*/ 2090627 h 2090627"/>
              <a:gd name="connsiteX0" fmla="*/ 171046 w 3987973"/>
              <a:gd name="connsiteY0" fmla="*/ 2075735 h 2090627"/>
              <a:gd name="connsiteX1" fmla="*/ 105519 w 3987973"/>
              <a:gd name="connsiteY1" fmla="*/ 1876175 h 2090627"/>
              <a:gd name="connsiteX2" fmla="*/ 1272 w 3987973"/>
              <a:gd name="connsiteY2" fmla="*/ 1530669 h 2090627"/>
              <a:gd name="connsiteX3" fmla="*/ 182960 w 3987973"/>
              <a:gd name="connsiteY3" fmla="*/ 643075 h 2090627"/>
              <a:gd name="connsiteX4" fmla="*/ 1279049 w 3987973"/>
              <a:gd name="connsiteY4" fmla="*/ 8655 h 2090627"/>
              <a:gd name="connsiteX5" fmla="*/ 2845741 w 3987973"/>
              <a:gd name="connsiteY5" fmla="*/ 345225 h 2090627"/>
              <a:gd name="connsiteX6" fmla="*/ 3876302 w 3987973"/>
              <a:gd name="connsiteY6" fmla="*/ 1301324 h 2090627"/>
              <a:gd name="connsiteX7" fmla="*/ 3959700 w 3987973"/>
              <a:gd name="connsiteY7" fmla="*/ 2090627 h 2090627"/>
              <a:gd name="connsiteX0" fmla="*/ 173725 w 3990652"/>
              <a:gd name="connsiteY0" fmla="*/ 2075735 h 2090627"/>
              <a:gd name="connsiteX1" fmla="*/ 69478 w 3990652"/>
              <a:gd name="connsiteY1" fmla="*/ 1861282 h 2090627"/>
              <a:gd name="connsiteX2" fmla="*/ 3951 w 3990652"/>
              <a:gd name="connsiteY2" fmla="*/ 1530669 h 2090627"/>
              <a:gd name="connsiteX3" fmla="*/ 185639 w 3990652"/>
              <a:gd name="connsiteY3" fmla="*/ 643075 h 2090627"/>
              <a:gd name="connsiteX4" fmla="*/ 1281728 w 3990652"/>
              <a:gd name="connsiteY4" fmla="*/ 8655 h 2090627"/>
              <a:gd name="connsiteX5" fmla="*/ 2848420 w 3990652"/>
              <a:gd name="connsiteY5" fmla="*/ 345225 h 2090627"/>
              <a:gd name="connsiteX6" fmla="*/ 3878981 w 3990652"/>
              <a:gd name="connsiteY6" fmla="*/ 1301324 h 2090627"/>
              <a:gd name="connsiteX7" fmla="*/ 3962379 w 3990652"/>
              <a:gd name="connsiteY7" fmla="*/ 2090627 h 2090627"/>
              <a:gd name="connsiteX0" fmla="*/ 211221 w 4028148"/>
              <a:gd name="connsiteY0" fmla="*/ 2075735 h 2090627"/>
              <a:gd name="connsiteX1" fmla="*/ 106974 w 4028148"/>
              <a:gd name="connsiteY1" fmla="*/ 1861282 h 2090627"/>
              <a:gd name="connsiteX2" fmla="*/ 2727 w 4028148"/>
              <a:gd name="connsiteY2" fmla="*/ 1313239 h 2090627"/>
              <a:gd name="connsiteX3" fmla="*/ 223135 w 4028148"/>
              <a:gd name="connsiteY3" fmla="*/ 643075 h 2090627"/>
              <a:gd name="connsiteX4" fmla="*/ 1319224 w 4028148"/>
              <a:gd name="connsiteY4" fmla="*/ 8655 h 2090627"/>
              <a:gd name="connsiteX5" fmla="*/ 2885916 w 4028148"/>
              <a:gd name="connsiteY5" fmla="*/ 345225 h 2090627"/>
              <a:gd name="connsiteX6" fmla="*/ 3916477 w 4028148"/>
              <a:gd name="connsiteY6" fmla="*/ 1301324 h 2090627"/>
              <a:gd name="connsiteX7" fmla="*/ 3999875 w 4028148"/>
              <a:gd name="connsiteY7" fmla="*/ 2090627 h 209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8148" h="2090627">
                <a:moveTo>
                  <a:pt x="211221" y="2075735"/>
                </a:moveTo>
                <a:cubicBezTo>
                  <a:pt x="192605" y="2021377"/>
                  <a:pt x="141723" y="1988365"/>
                  <a:pt x="106974" y="1861282"/>
                </a:cubicBezTo>
                <a:cubicBezTo>
                  <a:pt x="72225" y="1734199"/>
                  <a:pt x="-16633" y="1516273"/>
                  <a:pt x="2727" y="1313239"/>
                </a:cubicBezTo>
                <a:cubicBezTo>
                  <a:pt x="22087" y="1110205"/>
                  <a:pt x="3719" y="860506"/>
                  <a:pt x="223135" y="643075"/>
                </a:cubicBezTo>
                <a:cubicBezTo>
                  <a:pt x="442551" y="425644"/>
                  <a:pt x="875427" y="58297"/>
                  <a:pt x="1319224" y="8655"/>
                </a:cubicBezTo>
                <a:cubicBezTo>
                  <a:pt x="1763021" y="-40987"/>
                  <a:pt x="2453041" y="129780"/>
                  <a:pt x="2885916" y="345225"/>
                </a:cubicBezTo>
                <a:cubicBezTo>
                  <a:pt x="3318791" y="560670"/>
                  <a:pt x="3730817" y="1010424"/>
                  <a:pt x="3916477" y="1301324"/>
                </a:cubicBezTo>
                <a:cubicBezTo>
                  <a:pt x="4102137" y="1592224"/>
                  <a:pt x="4000371" y="1829511"/>
                  <a:pt x="3999875" y="2090627"/>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197DC4D-C6CA-4261-A59E-35B9A94C9CC7}"/>
              </a:ext>
            </a:extLst>
          </p:cNvPr>
          <p:cNvSpPr/>
          <p:nvPr/>
        </p:nvSpPr>
        <p:spPr>
          <a:xfrm>
            <a:off x="5713460" y="950356"/>
            <a:ext cx="4773650" cy="2041565"/>
          </a:xfrm>
          <a:custGeom>
            <a:avLst/>
            <a:gdLst>
              <a:gd name="connsiteX0" fmla="*/ 167172 w 4763742"/>
              <a:gd name="connsiteY0" fmla="*/ 1985029 h 2041565"/>
              <a:gd name="connsiteX1" fmla="*/ 88514 w 4763742"/>
              <a:gd name="connsiteY1" fmla="*/ 1746597 h 2041565"/>
              <a:gd name="connsiteX2" fmla="*/ 83598 w 4763742"/>
              <a:gd name="connsiteY2" fmla="*/ 937894 h 2041565"/>
              <a:gd name="connsiteX3" fmla="*/ 1192185 w 4763742"/>
              <a:gd name="connsiteY3" fmla="*/ 13661 h 2041565"/>
              <a:gd name="connsiteX4" fmla="*/ 3313495 w 4763742"/>
              <a:gd name="connsiteY4" fmla="*/ 438906 h 2041565"/>
              <a:gd name="connsiteX5" fmla="*/ 4633475 w 4763742"/>
              <a:gd name="connsiteY5" fmla="*/ 1168952 h 2041565"/>
              <a:gd name="connsiteX6" fmla="*/ 4643308 w 4763742"/>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94050 w 4766246"/>
              <a:gd name="connsiteY0" fmla="*/ 1985029 h 2041565"/>
              <a:gd name="connsiteX1" fmla="*/ 49024 w 4766246"/>
              <a:gd name="connsiteY1" fmla="*/ 1567158 h 2041565"/>
              <a:gd name="connsiteX2" fmla="*/ 110476 w 4766246"/>
              <a:gd name="connsiteY2" fmla="*/ 937894 h 2041565"/>
              <a:gd name="connsiteX3" fmla="*/ 1219063 w 4766246"/>
              <a:gd name="connsiteY3" fmla="*/ 13661 h 2041565"/>
              <a:gd name="connsiteX4" fmla="*/ 3340373 w 4766246"/>
              <a:gd name="connsiteY4" fmla="*/ 438906 h 2041565"/>
              <a:gd name="connsiteX5" fmla="*/ 4660353 w 4766246"/>
              <a:gd name="connsiteY5" fmla="*/ 1168952 h 2041565"/>
              <a:gd name="connsiteX6" fmla="*/ 4670186 w 4766246"/>
              <a:gd name="connsiteY6" fmla="*/ 2041565 h 2041565"/>
              <a:gd name="connsiteX0" fmla="*/ 201454 w 4773650"/>
              <a:gd name="connsiteY0" fmla="*/ 1985029 h 2041565"/>
              <a:gd name="connsiteX1" fmla="*/ 56428 w 4773650"/>
              <a:gd name="connsiteY1" fmla="*/ 1567158 h 2041565"/>
              <a:gd name="connsiteX2" fmla="*/ 117880 w 4773650"/>
              <a:gd name="connsiteY2" fmla="*/ 937894 h 2041565"/>
              <a:gd name="connsiteX3" fmla="*/ 1226467 w 4773650"/>
              <a:gd name="connsiteY3" fmla="*/ 13661 h 2041565"/>
              <a:gd name="connsiteX4" fmla="*/ 3347777 w 4773650"/>
              <a:gd name="connsiteY4" fmla="*/ 438906 h 2041565"/>
              <a:gd name="connsiteX5" fmla="*/ 4667757 w 4773650"/>
              <a:gd name="connsiteY5" fmla="*/ 1168952 h 2041565"/>
              <a:gd name="connsiteX6" fmla="*/ 4677590 w 4773650"/>
              <a:gd name="connsiteY6" fmla="*/ 2041565 h 204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650" h="2041565">
                <a:moveTo>
                  <a:pt x="201454" y="1985029"/>
                </a:moveTo>
                <a:cubicBezTo>
                  <a:pt x="151883" y="1876874"/>
                  <a:pt x="92479" y="1739222"/>
                  <a:pt x="56428" y="1567158"/>
                </a:cubicBezTo>
                <a:cubicBezTo>
                  <a:pt x="20377" y="1395094"/>
                  <a:pt x="-77126" y="1196810"/>
                  <a:pt x="117880" y="937894"/>
                </a:cubicBezTo>
                <a:cubicBezTo>
                  <a:pt x="312886" y="678978"/>
                  <a:pt x="688151" y="96826"/>
                  <a:pt x="1226467" y="13661"/>
                </a:cubicBezTo>
                <a:cubicBezTo>
                  <a:pt x="1764783" y="-69504"/>
                  <a:pt x="2774229" y="246358"/>
                  <a:pt x="3347777" y="438906"/>
                </a:cubicBezTo>
                <a:cubicBezTo>
                  <a:pt x="3921325" y="631454"/>
                  <a:pt x="4446122" y="901842"/>
                  <a:pt x="4667757" y="1168952"/>
                </a:cubicBezTo>
                <a:cubicBezTo>
                  <a:pt x="4889392" y="1436062"/>
                  <a:pt x="4697458" y="1598704"/>
                  <a:pt x="4677590" y="204156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0338D130-E47A-4D54-94A4-9357D83865D7}"/>
              </a:ext>
            </a:extLst>
          </p:cNvPr>
          <p:cNvCxnSpPr>
            <a:cxnSpLocks/>
          </p:cNvCxnSpPr>
          <p:nvPr/>
        </p:nvCxnSpPr>
        <p:spPr>
          <a:xfrm flipH="1" flipV="1">
            <a:off x="5069229" y="1652590"/>
            <a:ext cx="122501" cy="57261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7C0A241-D0E2-4CE5-823D-E54825B51F5E}"/>
              </a:ext>
            </a:extLst>
          </p:cNvPr>
          <p:cNvSpPr txBox="1"/>
          <p:nvPr/>
        </p:nvSpPr>
        <p:spPr>
          <a:xfrm>
            <a:off x="4928380" y="2238060"/>
            <a:ext cx="652936" cy="338554"/>
          </a:xfrm>
          <a:prstGeom prst="rect">
            <a:avLst/>
          </a:prstGeom>
          <a:noFill/>
        </p:spPr>
        <p:txBody>
          <a:bodyPr wrap="none" rtlCol="0">
            <a:spAutoFit/>
          </a:bodyPr>
          <a:lstStyle/>
          <a:p>
            <a:r>
              <a:rPr lang="en-US" sz="1600" b="1" dirty="0">
                <a:solidFill>
                  <a:schemeClr val="accent2"/>
                </a:solidFill>
              </a:rPr>
              <a:t>Inlets</a:t>
            </a:r>
          </a:p>
        </p:txBody>
      </p:sp>
      <p:cxnSp>
        <p:nvCxnSpPr>
          <p:cNvPr id="84" name="Straight Arrow Connector 83">
            <a:extLst>
              <a:ext uri="{FF2B5EF4-FFF2-40B4-BE49-F238E27FC236}">
                <a16:creationId xmlns:a16="http://schemas.microsoft.com/office/drawing/2014/main" id="{8F5E51A9-9015-4564-A0D1-EB59F895A8F0}"/>
              </a:ext>
            </a:extLst>
          </p:cNvPr>
          <p:cNvCxnSpPr>
            <a:cxnSpLocks/>
          </p:cNvCxnSpPr>
          <p:nvPr/>
        </p:nvCxnSpPr>
        <p:spPr>
          <a:xfrm flipH="1">
            <a:off x="1778697" y="3662241"/>
            <a:ext cx="1082138" cy="6467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1901F98B-A8E0-48C9-9C3F-1639E94DB1BF}"/>
              </a:ext>
            </a:extLst>
          </p:cNvPr>
          <p:cNvSpPr txBox="1"/>
          <p:nvPr/>
        </p:nvSpPr>
        <p:spPr>
          <a:xfrm>
            <a:off x="2973348" y="3978345"/>
            <a:ext cx="1491852" cy="461665"/>
          </a:xfrm>
          <a:prstGeom prst="rect">
            <a:avLst/>
          </a:prstGeom>
          <a:noFill/>
        </p:spPr>
        <p:txBody>
          <a:bodyPr wrap="square" rtlCol="0">
            <a:spAutoFit/>
          </a:bodyPr>
          <a:lstStyle/>
          <a:p>
            <a:r>
              <a:rPr lang="en-US" sz="1200" dirty="0"/>
              <a:t>Repeat 4x for each pump.</a:t>
            </a:r>
          </a:p>
        </p:txBody>
      </p:sp>
      <p:pic>
        <p:nvPicPr>
          <p:cNvPr id="55" name="Picture 54" descr="Diagram&#10;&#10;Description automatically generated">
            <a:extLst>
              <a:ext uri="{FF2B5EF4-FFF2-40B4-BE49-F238E27FC236}">
                <a16:creationId xmlns:a16="http://schemas.microsoft.com/office/drawing/2014/main" id="{C76E16B8-0E56-4C88-AAEB-2C51A1F20894}"/>
              </a:ext>
            </a:extLst>
          </p:cNvPr>
          <p:cNvPicPr>
            <a:picLocks noChangeAspect="1"/>
          </p:cNvPicPr>
          <p:nvPr/>
        </p:nvPicPr>
        <p:blipFill rotWithShape="1">
          <a:blip r:embed="rId7">
            <a:extLst>
              <a:ext uri="{28A0092B-C50C-407E-A947-70E740481C1C}">
                <a14:useLocalDpi xmlns:a14="http://schemas.microsoft.com/office/drawing/2010/main" val="0"/>
              </a:ext>
            </a:extLst>
          </a:blip>
          <a:srcRect l="6068" t="25206" r="31333" b="33190"/>
          <a:stretch/>
        </p:blipFill>
        <p:spPr>
          <a:xfrm>
            <a:off x="10487110" y="1370631"/>
            <a:ext cx="1501236" cy="747960"/>
          </a:xfrm>
          <a:prstGeom prst="rect">
            <a:avLst/>
          </a:prstGeom>
        </p:spPr>
      </p:pic>
      <p:sp>
        <p:nvSpPr>
          <p:cNvPr id="88" name="Rectangle 87">
            <a:extLst>
              <a:ext uri="{FF2B5EF4-FFF2-40B4-BE49-F238E27FC236}">
                <a16:creationId xmlns:a16="http://schemas.microsoft.com/office/drawing/2014/main" id="{72319348-09F1-4AB5-B4A5-A5C7E6F0218A}"/>
              </a:ext>
            </a:extLst>
          </p:cNvPr>
          <p:cNvSpPr/>
          <p:nvPr/>
        </p:nvSpPr>
        <p:spPr>
          <a:xfrm>
            <a:off x="9951564" y="2674361"/>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6E0CDE02-08F2-4967-8819-54B1459EF324}"/>
              </a:ext>
            </a:extLst>
          </p:cNvPr>
          <p:cNvCxnSpPr>
            <a:cxnSpLocks/>
            <a:stCxn id="88" idx="0"/>
          </p:cNvCxnSpPr>
          <p:nvPr/>
        </p:nvCxnSpPr>
        <p:spPr>
          <a:xfrm flipV="1">
            <a:off x="10304863" y="2176514"/>
            <a:ext cx="258364" cy="49784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DE6A350-DB77-4F85-A981-1607004464E9}"/>
              </a:ext>
            </a:extLst>
          </p:cNvPr>
          <p:cNvSpPr txBox="1"/>
          <p:nvPr/>
        </p:nvSpPr>
        <p:spPr>
          <a:xfrm>
            <a:off x="11240629" y="1159462"/>
            <a:ext cx="353456" cy="276999"/>
          </a:xfrm>
          <a:prstGeom prst="rect">
            <a:avLst/>
          </a:prstGeom>
          <a:noFill/>
        </p:spPr>
        <p:txBody>
          <a:bodyPr wrap="square" rtlCol="0">
            <a:spAutoFit/>
          </a:bodyPr>
          <a:lstStyle/>
          <a:p>
            <a:r>
              <a:rPr lang="en-US" sz="1200" b="1" dirty="0">
                <a:solidFill>
                  <a:schemeClr val="accent2"/>
                </a:solidFill>
              </a:rPr>
              <a:t>P1</a:t>
            </a:r>
          </a:p>
        </p:txBody>
      </p:sp>
      <p:sp>
        <p:nvSpPr>
          <p:cNvPr id="94" name="TextBox 93">
            <a:extLst>
              <a:ext uri="{FF2B5EF4-FFF2-40B4-BE49-F238E27FC236}">
                <a16:creationId xmlns:a16="http://schemas.microsoft.com/office/drawing/2014/main" id="{27F4A9BC-3B63-4398-878C-7F1E2D1D6368}"/>
              </a:ext>
            </a:extLst>
          </p:cNvPr>
          <p:cNvSpPr txBox="1"/>
          <p:nvPr/>
        </p:nvSpPr>
        <p:spPr>
          <a:xfrm>
            <a:off x="11634891" y="1154003"/>
            <a:ext cx="353456" cy="276999"/>
          </a:xfrm>
          <a:prstGeom prst="rect">
            <a:avLst/>
          </a:prstGeom>
          <a:noFill/>
        </p:spPr>
        <p:txBody>
          <a:bodyPr wrap="square" rtlCol="0">
            <a:spAutoFit/>
          </a:bodyPr>
          <a:lstStyle/>
          <a:p>
            <a:r>
              <a:rPr lang="en-US" sz="1200" b="1" dirty="0">
                <a:solidFill>
                  <a:schemeClr val="accent2"/>
                </a:solidFill>
              </a:rPr>
              <a:t>P2</a:t>
            </a:r>
          </a:p>
        </p:txBody>
      </p:sp>
      <p:sp>
        <p:nvSpPr>
          <p:cNvPr id="95" name="TextBox 94">
            <a:extLst>
              <a:ext uri="{FF2B5EF4-FFF2-40B4-BE49-F238E27FC236}">
                <a16:creationId xmlns:a16="http://schemas.microsoft.com/office/drawing/2014/main" id="{A5D00661-359E-4644-B2AE-4306C040DE2F}"/>
              </a:ext>
            </a:extLst>
          </p:cNvPr>
          <p:cNvSpPr txBox="1"/>
          <p:nvPr/>
        </p:nvSpPr>
        <p:spPr>
          <a:xfrm>
            <a:off x="11242231" y="2049963"/>
            <a:ext cx="353456" cy="276999"/>
          </a:xfrm>
          <a:prstGeom prst="rect">
            <a:avLst/>
          </a:prstGeom>
          <a:noFill/>
        </p:spPr>
        <p:txBody>
          <a:bodyPr wrap="square" rtlCol="0">
            <a:spAutoFit/>
          </a:bodyPr>
          <a:lstStyle/>
          <a:p>
            <a:r>
              <a:rPr lang="en-US" sz="1200" b="1" dirty="0">
                <a:solidFill>
                  <a:schemeClr val="accent2"/>
                </a:solidFill>
              </a:rPr>
              <a:t>P3</a:t>
            </a:r>
          </a:p>
        </p:txBody>
      </p:sp>
      <p:sp>
        <p:nvSpPr>
          <p:cNvPr id="96" name="TextBox 95">
            <a:extLst>
              <a:ext uri="{FF2B5EF4-FFF2-40B4-BE49-F238E27FC236}">
                <a16:creationId xmlns:a16="http://schemas.microsoft.com/office/drawing/2014/main" id="{671F65C4-5740-4F9F-B55B-9E0F7BD6D3F0}"/>
              </a:ext>
            </a:extLst>
          </p:cNvPr>
          <p:cNvSpPr txBox="1"/>
          <p:nvPr/>
        </p:nvSpPr>
        <p:spPr>
          <a:xfrm>
            <a:off x="11629542" y="2049931"/>
            <a:ext cx="353456" cy="276999"/>
          </a:xfrm>
          <a:prstGeom prst="rect">
            <a:avLst/>
          </a:prstGeom>
          <a:noFill/>
        </p:spPr>
        <p:txBody>
          <a:bodyPr wrap="square" rtlCol="0">
            <a:spAutoFit/>
          </a:bodyPr>
          <a:lstStyle/>
          <a:p>
            <a:r>
              <a:rPr lang="en-US" sz="1200" b="1" dirty="0">
                <a:solidFill>
                  <a:schemeClr val="accent2"/>
                </a:solidFill>
              </a:rPr>
              <a:t>P4</a:t>
            </a:r>
          </a:p>
        </p:txBody>
      </p:sp>
      <p:pic>
        <p:nvPicPr>
          <p:cNvPr id="64" name="Picture 63" descr="Chart&#10;&#10;Description automatically generated">
            <a:extLst>
              <a:ext uri="{FF2B5EF4-FFF2-40B4-BE49-F238E27FC236}">
                <a16:creationId xmlns:a16="http://schemas.microsoft.com/office/drawing/2014/main" id="{49EDD3AA-279B-4E3E-9E62-4E3CC25C1CE9}"/>
              </a:ext>
            </a:extLst>
          </p:cNvPr>
          <p:cNvPicPr>
            <a:picLocks noChangeAspect="1"/>
          </p:cNvPicPr>
          <p:nvPr/>
        </p:nvPicPr>
        <p:blipFill rotWithShape="1">
          <a:blip r:embed="rId8">
            <a:extLst>
              <a:ext uri="{28A0092B-C50C-407E-A947-70E740481C1C}">
                <a14:useLocalDpi xmlns:a14="http://schemas.microsoft.com/office/drawing/2010/main" val="0"/>
              </a:ext>
            </a:extLst>
          </a:blip>
          <a:srcRect t="19269" r="24548" b="27580"/>
          <a:stretch/>
        </p:blipFill>
        <p:spPr>
          <a:xfrm>
            <a:off x="10473462" y="189735"/>
            <a:ext cx="1645835" cy="869109"/>
          </a:xfrm>
          <a:prstGeom prst="rect">
            <a:avLst/>
          </a:prstGeom>
        </p:spPr>
      </p:pic>
      <p:sp>
        <p:nvSpPr>
          <p:cNvPr id="100" name="TextBox 99">
            <a:extLst>
              <a:ext uri="{FF2B5EF4-FFF2-40B4-BE49-F238E27FC236}">
                <a16:creationId xmlns:a16="http://schemas.microsoft.com/office/drawing/2014/main" id="{8A370192-272D-4C2B-9D2F-53175BE101FE}"/>
              </a:ext>
            </a:extLst>
          </p:cNvPr>
          <p:cNvSpPr txBox="1"/>
          <p:nvPr/>
        </p:nvSpPr>
        <p:spPr>
          <a:xfrm>
            <a:off x="10403821" y="173150"/>
            <a:ext cx="910570" cy="276999"/>
          </a:xfrm>
          <a:prstGeom prst="rect">
            <a:avLst/>
          </a:prstGeom>
          <a:noFill/>
        </p:spPr>
        <p:txBody>
          <a:bodyPr wrap="none" rtlCol="0">
            <a:spAutoFit/>
          </a:bodyPr>
          <a:lstStyle/>
          <a:p>
            <a:r>
              <a:rPr lang="en-US" sz="1200" b="1" dirty="0">
                <a:solidFill>
                  <a:schemeClr val="accent2"/>
                </a:solidFill>
              </a:rPr>
              <a:t>Side Profile</a:t>
            </a:r>
          </a:p>
        </p:txBody>
      </p:sp>
      <p:sp>
        <p:nvSpPr>
          <p:cNvPr id="107" name="TextBox 106">
            <a:extLst>
              <a:ext uri="{FF2B5EF4-FFF2-40B4-BE49-F238E27FC236}">
                <a16:creationId xmlns:a16="http://schemas.microsoft.com/office/drawing/2014/main" id="{D1A6216F-D43D-43E3-BB0F-AF45907CB25A}"/>
              </a:ext>
            </a:extLst>
          </p:cNvPr>
          <p:cNvSpPr txBox="1"/>
          <p:nvPr/>
        </p:nvSpPr>
        <p:spPr>
          <a:xfrm>
            <a:off x="10390913" y="1294798"/>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108" name="TextBox 107">
            <a:extLst>
              <a:ext uri="{FF2B5EF4-FFF2-40B4-BE49-F238E27FC236}">
                <a16:creationId xmlns:a16="http://schemas.microsoft.com/office/drawing/2014/main" id="{756EB260-5D7C-42E4-BAE7-20D01FC30202}"/>
              </a:ext>
            </a:extLst>
          </p:cNvPr>
          <p:cNvSpPr txBox="1"/>
          <p:nvPr/>
        </p:nvSpPr>
        <p:spPr>
          <a:xfrm>
            <a:off x="4744969" y="257175"/>
            <a:ext cx="470000" cy="769441"/>
          </a:xfrm>
          <a:prstGeom prst="rect">
            <a:avLst/>
          </a:prstGeom>
          <a:noFill/>
        </p:spPr>
        <p:txBody>
          <a:bodyPr wrap="none" rtlCol="0">
            <a:spAutoFit/>
          </a:bodyPr>
          <a:lstStyle/>
          <a:p>
            <a:r>
              <a:rPr lang="en-US" sz="4400" b="1" dirty="0"/>
              <a:t>5</a:t>
            </a:r>
          </a:p>
        </p:txBody>
      </p:sp>
      <p:sp>
        <p:nvSpPr>
          <p:cNvPr id="37" name="TextBox 36">
            <a:extLst>
              <a:ext uri="{FF2B5EF4-FFF2-40B4-BE49-F238E27FC236}">
                <a16:creationId xmlns:a16="http://schemas.microsoft.com/office/drawing/2014/main" id="{FC289B9A-9FC6-4BEA-8DBB-DAB3CFC1B429}"/>
              </a:ext>
            </a:extLst>
          </p:cNvPr>
          <p:cNvSpPr txBox="1"/>
          <p:nvPr/>
        </p:nvSpPr>
        <p:spPr>
          <a:xfrm>
            <a:off x="7655993" y="3592109"/>
            <a:ext cx="353456" cy="276999"/>
          </a:xfrm>
          <a:prstGeom prst="rect">
            <a:avLst/>
          </a:prstGeom>
          <a:noFill/>
        </p:spPr>
        <p:txBody>
          <a:bodyPr wrap="square" rtlCol="0">
            <a:spAutoFit/>
          </a:bodyPr>
          <a:lstStyle/>
          <a:p>
            <a:r>
              <a:rPr lang="en-US" sz="1200" b="1" dirty="0">
                <a:solidFill>
                  <a:schemeClr val="accent2"/>
                </a:solidFill>
              </a:rPr>
              <a:t>P1</a:t>
            </a:r>
          </a:p>
        </p:txBody>
      </p:sp>
      <p:sp>
        <p:nvSpPr>
          <p:cNvPr id="40" name="TextBox 39">
            <a:extLst>
              <a:ext uri="{FF2B5EF4-FFF2-40B4-BE49-F238E27FC236}">
                <a16:creationId xmlns:a16="http://schemas.microsoft.com/office/drawing/2014/main" id="{B57A4AD2-D4E0-4A75-8F16-F4C45E04AE66}"/>
              </a:ext>
            </a:extLst>
          </p:cNvPr>
          <p:cNvSpPr txBox="1"/>
          <p:nvPr/>
        </p:nvSpPr>
        <p:spPr>
          <a:xfrm>
            <a:off x="7104276" y="3532397"/>
            <a:ext cx="353456" cy="276999"/>
          </a:xfrm>
          <a:prstGeom prst="rect">
            <a:avLst/>
          </a:prstGeom>
          <a:noFill/>
        </p:spPr>
        <p:txBody>
          <a:bodyPr wrap="square" rtlCol="0">
            <a:spAutoFit/>
          </a:bodyPr>
          <a:lstStyle/>
          <a:p>
            <a:r>
              <a:rPr lang="en-US" sz="1200" b="1" dirty="0">
                <a:solidFill>
                  <a:schemeClr val="accent2"/>
                </a:solidFill>
              </a:rPr>
              <a:t>P2</a:t>
            </a:r>
          </a:p>
        </p:txBody>
      </p:sp>
      <p:sp>
        <p:nvSpPr>
          <p:cNvPr id="43" name="TextBox 42">
            <a:extLst>
              <a:ext uri="{FF2B5EF4-FFF2-40B4-BE49-F238E27FC236}">
                <a16:creationId xmlns:a16="http://schemas.microsoft.com/office/drawing/2014/main" id="{72AA171C-64C1-41C4-A2C4-01F01FAA0C19}"/>
              </a:ext>
            </a:extLst>
          </p:cNvPr>
          <p:cNvSpPr txBox="1"/>
          <p:nvPr/>
        </p:nvSpPr>
        <p:spPr>
          <a:xfrm>
            <a:off x="6553105" y="3488162"/>
            <a:ext cx="353456" cy="276999"/>
          </a:xfrm>
          <a:prstGeom prst="rect">
            <a:avLst/>
          </a:prstGeom>
          <a:noFill/>
        </p:spPr>
        <p:txBody>
          <a:bodyPr wrap="square" rtlCol="0">
            <a:spAutoFit/>
          </a:bodyPr>
          <a:lstStyle/>
          <a:p>
            <a:r>
              <a:rPr lang="en-US" sz="1200" b="1" dirty="0">
                <a:solidFill>
                  <a:schemeClr val="accent2"/>
                </a:solidFill>
              </a:rPr>
              <a:t>P3</a:t>
            </a:r>
          </a:p>
        </p:txBody>
      </p:sp>
      <p:sp>
        <p:nvSpPr>
          <p:cNvPr id="44" name="TextBox 43">
            <a:extLst>
              <a:ext uri="{FF2B5EF4-FFF2-40B4-BE49-F238E27FC236}">
                <a16:creationId xmlns:a16="http://schemas.microsoft.com/office/drawing/2014/main" id="{E04688E9-DD6F-4713-BD22-436B0A4B5C73}"/>
              </a:ext>
            </a:extLst>
          </p:cNvPr>
          <p:cNvSpPr txBox="1"/>
          <p:nvPr/>
        </p:nvSpPr>
        <p:spPr>
          <a:xfrm>
            <a:off x="6028683" y="3441348"/>
            <a:ext cx="353456" cy="276999"/>
          </a:xfrm>
          <a:prstGeom prst="rect">
            <a:avLst/>
          </a:prstGeom>
          <a:noFill/>
        </p:spPr>
        <p:txBody>
          <a:bodyPr wrap="square" rtlCol="0">
            <a:spAutoFit/>
          </a:bodyPr>
          <a:lstStyle/>
          <a:p>
            <a:r>
              <a:rPr lang="en-US" sz="1200" b="1" dirty="0">
                <a:solidFill>
                  <a:schemeClr val="accent2"/>
                </a:solidFill>
              </a:rPr>
              <a:t>P4</a:t>
            </a:r>
          </a:p>
        </p:txBody>
      </p:sp>
    </p:spTree>
    <p:extLst>
      <p:ext uri="{BB962C8B-B14F-4D97-AF65-F5344CB8AC3E}">
        <p14:creationId xmlns:p14="http://schemas.microsoft.com/office/powerpoint/2010/main" val="215350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43403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636026" y="520055"/>
            <a:ext cx="1837619" cy="369332"/>
          </a:xfrm>
          <a:prstGeom prst="rect">
            <a:avLst/>
          </a:prstGeom>
          <a:noFill/>
        </p:spPr>
        <p:txBody>
          <a:bodyPr wrap="none" rtlCol="0">
            <a:spAutoFit/>
          </a:bodyPr>
          <a:lstStyle/>
          <a:p>
            <a:r>
              <a:rPr lang="en-US" b="1" dirty="0"/>
              <a:t>J: Getting Started</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7550" y="1317750"/>
            <a:ext cx="470000" cy="769441"/>
          </a:xfrm>
          <a:prstGeom prst="rect">
            <a:avLst/>
          </a:prstGeom>
          <a:noFill/>
        </p:spPr>
        <p:txBody>
          <a:bodyPr wrap="none" rtlCol="0">
            <a:spAutoFit/>
          </a:bodyPr>
          <a:lstStyle/>
          <a:p>
            <a:r>
              <a:rPr lang="en-US" sz="4400" b="1" dirty="0"/>
              <a:t>1</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71731" y="1465354"/>
            <a:ext cx="2866490" cy="3416320"/>
          </a:xfrm>
          <a:prstGeom prst="rect">
            <a:avLst/>
          </a:prstGeom>
          <a:noFill/>
        </p:spPr>
        <p:txBody>
          <a:bodyPr wrap="square" rtlCol="0">
            <a:spAutoFit/>
          </a:bodyPr>
          <a:lstStyle/>
          <a:p>
            <a:pPr lvl="1"/>
            <a:r>
              <a:rPr lang="en-US" sz="1200" dirty="0"/>
              <a:t>First, congratulations on your assembly of the </a:t>
            </a:r>
            <a:r>
              <a:rPr lang="en-US" sz="1200" dirty="0" err="1"/>
              <a:t>SideKick</a:t>
            </a:r>
            <a:r>
              <a:rPr lang="en-US" sz="1200" dirty="0"/>
              <a:t>! Now that the </a:t>
            </a:r>
            <a:r>
              <a:rPr lang="en-US" sz="1200" dirty="0" err="1"/>
              <a:t>SideKick</a:t>
            </a:r>
            <a:r>
              <a:rPr lang="en-US" sz="1200" dirty="0"/>
              <a:t> is operational, let’s start on set up and commands.</a:t>
            </a:r>
          </a:p>
          <a:p>
            <a:pPr lvl="1"/>
            <a:endParaRPr lang="en-US" sz="1200" dirty="0"/>
          </a:p>
          <a:p>
            <a:r>
              <a:rPr lang="en-US" sz="1200" dirty="0"/>
              <a:t>The </a:t>
            </a:r>
            <a:r>
              <a:rPr lang="en-US" sz="1200" dirty="0" err="1"/>
              <a:t>SideKick</a:t>
            </a:r>
            <a:r>
              <a:rPr lang="en-US" sz="1200" dirty="0"/>
              <a:t> can be commanded via serial port. Any application that supports outputting via the serial port can communicate with liquid handler. We recommend using </a:t>
            </a:r>
            <a:r>
              <a:rPr lang="en-US" sz="1200" dirty="0" err="1"/>
              <a:t>Thonny</a:t>
            </a:r>
            <a:r>
              <a:rPr lang="en-US" sz="1200" dirty="0"/>
              <a:t> or Putty. If using </a:t>
            </a:r>
            <a:r>
              <a:rPr lang="en-US" sz="1200" dirty="0" err="1"/>
              <a:t>Thonny</a:t>
            </a:r>
            <a:r>
              <a:rPr lang="en-US" sz="1200" dirty="0"/>
              <a:t>, skip to Step 5. To use Putty, first find the </a:t>
            </a:r>
            <a:r>
              <a:rPr lang="en-US" sz="1200" dirty="0" err="1"/>
              <a:t>SideKick’s</a:t>
            </a:r>
            <a:r>
              <a:rPr lang="en-US" sz="1200" dirty="0"/>
              <a:t> com port, and baud rate. These are easy to find in Windows with the device manager. </a:t>
            </a:r>
          </a:p>
          <a:p>
            <a:endParaRPr lang="en-US" sz="1200" dirty="0"/>
          </a:p>
          <a:p>
            <a:r>
              <a:rPr lang="en-US" sz="1200" dirty="0"/>
              <a:t>Go to Device Manager -&gt; Ports -&gt; USB Serial Device</a:t>
            </a:r>
          </a:p>
          <a:p>
            <a:endParaRPr lang="en-US" sz="1200" dirty="0"/>
          </a:p>
        </p:txBody>
      </p:sp>
      <p:sp>
        <p:nvSpPr>
          <p:cNvPr id="143" name="TextBox 142">
            <a:extLst>
              <a:ext uri="{FF2B5EF4-FFF2-40B4-BE49-F238E27FC236}">
                <a16:creationId xmlns:a16="http://schemas.microsoft.com/office/drawing/2014/main" id="{E5B3E0B7-2F46-463F-A3B3-949D6B1986F0}"/>
              </a:ext>
            </a:extLst>
          </p:cNvPr>
          <p:cNvSpPr txBox="1"/>
          <p:nvPr/>
        </p:nvSpPr>
        <p:spPr>
          <a:xfrm>
            <a:off x="3285561" y="89488"/>
            <a:ext cx="470000" cy="769441"/>
          </a:xfrm>
          <a:prstGeom prst="rect">
            <a:avLst/>
          </a:prstGeom>
          <a:noFill/>
        </p:spPr>
        <p:txBody>
          <a:bodyPr wrap="none" rtlCol="0">
            <a:spAutoFit/>
          </a:bodyPr>
          <a:lstStyle/>
          <a:p>
            <a:r>
              <a:rPr lang="en-US" sz="4400" b="1" dirty="0"/>
              <a:t>2</a:t>
            </a:r>
          </a:p>
        </p:txBody>
      </p:sp>
      <p:sp>
        <p:nvSpPr>
          <p:cNvPr id="146" name="TextBox 145">
            <a:extLst>
              <a:ext uri="{FF2B5EF4-FFF2-40B4-BE49-F238E27FC236}">
                <a16:creationId xmlns:a16="http://schemas.microsoft.com/office/drawing/2014/main" id="{21D8C3B7-BC3E-4CF0-B729-2062D3F0E144}"/>
              </a:ext>
            </a:extLst>
          </p:cNvPr>
          <p:cNvSpPr txBox="1"/>
          <p:nvPr/>
        </p:nvSpPr>
        <p:spPr>
          <a:xfrm>
            <a:off x="6661629" y="232508"/>
            <a:ext cx="2466039" cy="2862322"/>
          </a:xfrm>
          <a:prstGeom prst="rect">
            <a:avLst/>
          </a:prstGeom>
          <a:noFill/>
        </p:spPr>
        <p:txBody>
          <a:bodyPr wrap="square" rtlCol="0">
            <a:spAutoFit/>
          </a:bodyPr>
          <a:lstStyle/>
          <a:p>
            <a:pPr lvl="1"/>
            <a:r>
              <a:rPr lang="en-US" sz="1200" dirty="0"/>
              <a:t>Now that we have the com port and the baud rate, we can use Putty to open a serial connection.</a:t>
            </a:r>
          </a:p>
          <a:p>
            <a:pPr lvl="1"/>
            <a:endParaRPr lang="en-US" sz="1200" dirty="0"/>
          </a:p>
          <a:p>
            <a:r>
              <a:rPr lang="en-US" sz="1200" dirty="0"/>
              <a:t>Download and install Putty:</a:t>
            </a:r>
          </a:p>
          <a:p>
            <a:endParaRPr lang="en-US" sz="1200" dirty="0"/>
          </a:p>
          <a:p>
            <a:r>
              <a:rPr lang="en-US" sz="1200" dirty="0">
                <a:hlinkClick r:id="rId4"/>
              </a:rPr>
              <a:t>https://www.putty.org/</a:t>
            </a:r>
            <a:endParaRPr lang="en-US" sz="1200" dirty="0"/>
          </a:p>
          <a:p>
            <a:endParaRPr lang="en-US" sz="1200" dirty="0"/>
          </a:p>
          <a:p>
            <a:r>
              <a:rPr lang="en-US" sz="1200" dirty="0"/>
              <a:t>Once Putty is installed, open the application. Hit the “Serial” option, and then input the correct com port we found in Step 1 under “Serial line”. Then input the baud rate we found in Step 3 under “Speed”.</a:t>
            </a:r>
          </a:p>
        </p:txBody>
      </p:sp>
      <p:sp>
        <p:nvSpPr>
          <p:cNvPr id="148" name="TextBox 147">
            <a:extLst>
              <a:ext uri="{FF2B5EF4-FFF2-40B4-BE49-F238E27FC236}">
                <a16:creationId xmlns:a16="http://schemas.microsoft.com/office/drawing/2014/main" id="{B2986AE0-6A55-4105-96A0-479C9A1F2AA1}"/>
              </a:ext>
            </a:extLst>
          </p:cNvPr>
          <p:cNvSpPr txBox="1"/>
          <p:nvPr/>
        </p:nvSpPr>
        <p:spPr>
          <a:xfrm>
            <a:off x="3300889" y="254000"/>
            <a:ext cx="2418485" cy="830997"/>
          </a:xfrm>
          <a:prstGeom prst="rect">
            <a:avLst/>
          </a:prstGeom>
          <a:noFill/>
        </p:spPr>
        <p:txBody>
          <a:bodyPr wrap="square" rtlCol="0">
            <a:spAutoFit/>
          </a:bodyPr>
          <a:lstStyle/>
          <a:p>
            <a:pPr lvl="1"/>
            <a:r>
              <a:rPr lang="en-US" sz="1200" dirty="0"/>
              <a:t>Right click on the USB Serial Device. Click “Properties” in the drop down.</a:t>
            </a:r>
          </a:p>
          <a:p>
            <a:endParaRPr lang="en-US" sz="1200" dirty="0"/>
          </a:p>
        </p:txBody>
      </p:sp>
      <p:sp>
        <p:nvSpPr>
          <p:cNvPr id="177" name="TextBox 176">
            <a:extLst>
              <a:ext uri="{FF2B5EF4-FFF2-40B4-BE49-F238E27FC236}">
                <a16:creationId xmlns:a16="http://schemas.microsoft.com/office/drawing/2014/main" id="{E9317B55-49F2-4879-A889-7F3E3B306578}"/>
              </a:ext>
            </a:extLst>
          </p:cNvPr>
          <p:cNvSpPr txBox="1"/>
          <p:nvPr/>
        </p:nvSpPr>
        <p:spPr>
          <a:xfrm>
            <a:off x="9453102" y="2518984"/>
            <a:ext cx="2511626" cy="1015663"/>
          </a:xfrm>
          <a:prstGeom prst="rect">
            <a:avLst/>
          </a:prstGeom>
          <a:noFill/>
        </p:spPr>
        <p:txBody>
          <a:bodyPr wrap="square" rtlCol="0">
            <a:spAutoFit/>
          </a:bodyPr>
          <a:lstStyle/>
          <a:p>
            <a:r>
              <a:rPr lang="en-US" sz="1200" dirty="0"/>
              <a:t>Type “initialize” to test communication with the </a:t>
            </a:r>
            <a:r>
              <a:rPr lang="en-US" sz="1200" dirty="0" err="1"/>
              <a:t>SideKick</a:t>
            </a:r>
            <a:r>
              <a:rPr lang="en-US" sz="1200" dirty="0"/>
              <a:t>. The </a:t>
            </a:r>
            <a:r>
              <a:rPr lang="en-US" sz="1200" dirty="0" err="1"/>
              <a:t>SideKick</a:t>
            </a:r>
            <a:r>
              <a:rPr lang="en-US" sz="1200" dirty="0"/>
              <a:t> should home against the limit switches, and output to the terminal.</a:t>
            </a:r>
          </a:p>
        </p:txBody>
      </p:sp>
      <p:sp>
        <p:nvSpPr>
          <p:cNvPr id="178" name="TextBox 177">
            <a:extLst>
              <a:ext uri="{FF2B5EF4-FFF2-40B4-BE49-F238E27FC236}">
                <a16:creationId xmlns:a16="http://schemas.microsoft.com/office/drawing/2014/main" id="{08A0BA12-ECDC-4709-AA2C-A9F0B50CDD46}"/>
              </a:ext>
            </a:extLst>
          </p:cNvPr>
          <p:cNvSpPr txBox="1"/>
          <p:nvPr/>
        </p:nvSpPr>
        <p:spPr>
          <a:xfrm>
            <a:off x="6520739" y="89488"/>
            <a:ext cx="470000" cy="769441"/>
          </a:xfrm>
          <a:prstGeom prst="rect">
            <a:avLst/>
          </a:prstGeom>
          <a:noFill/>
        </p:spPr>
        <p:txBody>
          <a:bodyPr wrap="none" rtlCol="0">
            <a:spAutoFit/>
          </a:bodyPr>
          <a:lstStyle/>
          <a:p>
            <a:r>
              <a:rPr lang="en-US" sz="4400" b="1" dirty="0"/>
              <a:t>3</a:t>
            </a:r>
          </a:p>
        </p:txBody>
      </p:sp>
      <p:sp>
        <p:nvSpPr>
          <p:cNvPr id="179" name="TextBox 178">
            <a:extLst>
              <a:ext uri="{FF2B5EF4-FFF2-40B4-BE49-F238E27FC236}">
                <a16:creationId xmlns:a16="http://schemas.microsoft.com/office/drawing/2014/main" id="{36038AD2-14C9-429E-8325-30F380214A77}"/>
              </a:ext>
            </a:extLst>
          </p:cNvPr>
          <p:cNvSpPr txBox="1"/>
          <p:nvPr/>
        </p:nvSpPr>
        <p:spPr>
          <a:xfrm>
            <a:off x="9498777" y="89488"/>
            <a:ext cx="470000" cy="769441"/>
          </a:xfrm>
          <a:prstGeom prst="rect">
            <a:avLst/>
          </a:prstGeom>
          <a:noFill/>
        </p:spPr>
        <p:txBody>
          <a:bodyPr wrap="none" rtlCol="0">
            <a:spAutoFit/>
          </a:bodyPr>
          <a:lstStyle/>
          <a:p>
            <a:r>
              <a:rPr lang="en-US" sz="4400" b="1" dirty="0"/>
              <a:t>4</a:t>
            </a:r>
          </a:p>
        </p:txBody>
      </p:sp>
      <p:pic>
        <p:nvPicPr>
          <p:cNvPr id="3" name="Picture 2">
            <a:extLst>
              <a:ext uri="{FF2B5EF4-FFF2-40B4-BE49-F238E27FC236}">
                <a16:creationId xmlns:a16="http://schemas.microsoft.com/office/drawing/2014/main" id="{5C4C04AB-2A49-48B7-A3FC-ABE7DEEF203E}"/>
              </a:ext>
            </a:extLst>
          </p:cNvPr>
          <p:cNvPicPr>
            <a:picLocks noChangeAspect="1"/>
          </p:cNvPicPr>
          <p:nvPr/>
        </p:nvPicPr>
        <p:blipFill rotWithShape="1">
          <a:blip r:embed="rId5"/>
          <a:srcRect l="656" b="5550"/>
          <a:stretch/>
        </p:blipFill>
        <p:spPr>
          <a:xfrm>
            <a:off x="148397" y="4663095"/>
            <a:ext cx="1795404" cy="2010030"/>
          </a:xfrm>
          <a:prstGeom prst="rect">
            <a:avLst/>
          </a:prstGeom>
        </p:spPr>
      </p:pic>
      <p:sp>
        <p:nvSpPr>
          <p:cNvPr id="4" name="TextBox 3">
            <a:extLst>
              <a:ext uri="{FF2B5EF4-FFF2-40B4-BE49-F238E27FC236}">
                <a16:creationId xmlns:a16="http://schemas.microsoft.com/office/drawing/2014/main" id="{60816D27-25D2-417E-A205-2617878394E0}"/>
              </a:ext>
            </a:extLst>
          </p:cNvPr>
          <p:cNvSpPr txBox="1"/>
          <p:nvPr/>
        </p:nvSpPr>
        <p:spPr>
          <a:xfrm>
            <a:off x="2037306" y="4549466"/>
            <a:ext cx="1034988" cy="2123658"/>
          </a:xfrm>
          <a:prstGeom prst="rect">
            <a:avLst/>
          </a:prstGeom>
          <a:noFill/>
        </p:spPr>
        <p:txBody>
          <a:bodyPr wrap="square" rtlCol="0">
            <a:spAutoFit/>
          </a:bodyPr>
          <a:lstStyle/>
          <a:p>
            <a:r>
              <a:rPr lang="en-US" sz="1200" dirty="0"/>
              <a:t>Our </a:t>
            </a:r>
            <a:r>
              <a:rPr lang="en-US" sz="1200" dirty="0" err="1"/>
              <a:t>SideKick</a:t>
            </a:r>
            <a:r>
              <a:rPr lang="en-US" sz="1200" dirty="0"/>
              <a:t> is located at COM7. If you are unsure which port your </a:t>
            </a:r>
            <a:r>
              <a:rPr lang="en-US" sz="1200" dirty="0" err="1"/>
              <a:t>SideKick</a:t>
            </a:r>
            <a:r>
              <a:rPr lang="en-US" sz="1200" dirty="0"/>
              <a:t> occupies, unplug it, and see which port disappears.</a:t>
            </a:r>
          </a:p>
        </p:txBody>
      </p:sp>
      <p:cxnSp>
        <p:nvCxnSpPr>
          <p:cNvPr id="23" name="Straight Arrow Connector 22">
            <a:extLst>
              <a:ext uri="{FF2B5EF4-FFF2-40B4-BE49-F238E27FC236}">
                <a16:creationId xmlns:a16="http://schemas.microsoft.com/office/drawing/2014/main" id="{B18060B9-D5AC-45BC-A650-BB8BD9A092B9}"/>
              </a:ext>
            </a:extLst>
          </p:cNvPr>
          <p:cNvCxnSpPr>
            <a:cxnSpLocks/>
          </p:cNvCxnSpPr>
          <p:nvPr/>
        </p:nvCxnSpPr>
        <p:spPr>
          <a:xfrm flipH="1">
            <a:off x="827184" y="5164656"/>
            <a:ext cx="1132441" cy="67174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306401-25C4-4E3C-93D6-C868DA628D7C}"/>
              </a:ext>
            </a:extLst>
          </p:cNvPr>
          <p:cNvSpPr txBox="1"/>
          <p:nvPr/>
        </p:nvSpPr>
        <p:spPr>
          <a:xfrm>
            <a:off x="3113033" y="3325167"/>
            <a:ext cx="2794195" cy="646331"/>
          </a:xfrm>
          <a:prstGeom prst="rect">
            <a:avLst/>
          </a:prstGeom>
          <a:noFill/>
        </p:spPr>
        <p:txBody>
          <a:bodyPr wrap="square" rtlCol="0">
            <a:spAutoFit/>
          </a:bodyPr>
          <a:lstStyle/>
          <a:p>
            <a:r>
              <a:rPr lang="en-US" sz="1200" dirty="0"/>
              <a:t>Then click port settings. Make a note of the indicated bits per second, or baud.</a:t>
            </a:r>
          </a:p>
          <a:p>
            <a:endParaRPr lang="en-US" sz="1200" dirty="0"/>
          </a:p>
        </p:txBody>
      </p:sp>
      <p:pic>
        <p:nvPicPr>
          <p:cNvPr id="17" name="Picture 16">
            <a:extLst>
              <a:ext uri="{FF2B5EF4-FFF2-40B4-BE49-F238E27FC236}">
                <a16:creationId xmlns:a16="http://schemas.microsoft.com/office/drawing/2014/main" id="{7229FA21-6707-4AEB-BCA9-4C9C4A709475}"/>
              </a:ext>
            </a:extLst>
          </p:cNvPr>
          <p:cNvPicPr>
            <a:picLocks noChangeAspect="1"/>
          </p:cNvPicPr>
          <p:nvPr/>
        </p:nvPicPr>
        <p:blipFill rotWithShape="1">
          <a:blip r:embed="rId6"/>
          <a:srcRect l="60186" t="20780" r="16734" b="28094"/>
          <a:stretch/>
        </p:blipFill>
        <p:spPr>
          <a:xfrm>
            <a:off x="3389190" y="858930"/>
            <a:ext cx="1979381" cy="2466238"/>
          </a:xfrm>
          <a:prstGeom prst="rect">
            <a:avLst/>
          </a:prstGeom>
        </p:spPr>
      </p:pic>
      <p:pic>
        <p:nvPicPr>
          <p:cNvPr id="18" name="Picture 17">
            <a:extLst>
              <a:ext uri="{FF2B5EF4-FFF2-40B4-BE49-F238E27FC236}">
                <a16:creationId xmlns:a16="http://schemas.microsoft.com/office/drawing/2014/main" id="{5DD363AE-E144-481C-BC37-8DE23A0C0B96}"/>
              </a:ext>
            </a:extLst>
          </p:cNvPr>
          <p:cNvPicPr>
            <a:picLocks noChangeAspect="1"/>
          </p:cNvPicPr>
          <p:nvPr/>
        </p:nvPicPr>
        <p:blipFill rotWithShape="1">
          <a:blip r:embed="rId7"/>
          <a:srcRect l="60086" t="20740" r="16771" b="28616"/>
          <a:stretch/>
        </p:blipFill>
        <p:spPr>
          <a:xfrm>
            <a:off x="3302996" y="3841470"/>
            <a:ext cx="2239213" cy="2756180"/>
          </a:xfrm>
          <a:prstGeom prst="rect">
            <a:avLst/>
          </a:prstGeom>
        </p:spPr>
      </p:pic>
      <p:cxnSp>
        <p:nvCxnSpPr>
          <p:cNvPr id="34" name="Straight Arrow Connector 33">
            <a:extLst>
              <a:ext uri="{FF2B5EF4-FFF2-40B4-BE49-F238E27FC236}">
                <a16:creationId xmlns:a16="http://schemas.microsoft.com/office/drawing/2014/main" id="{7AD96061-7990-4492-9232-4045B2ECEFDE}"/>
              </a:ext>
            </a:extLst>
          </p:cNvPr>
          <p:cNvCxnSpPr>
            <a:cxnSpLocks/>
          </p:cNvCxnSpPr>
          <p:nvPr/>
        </p:nvCxnSpPr>
        <p:spPr>
          <a:xfrm flipH="1">
            <a:off x="5070489" y="3738421"/>
            <a:ext cx="237916" cy="758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05923C4-F5E9-430A-B89F-CF145DB44545}"/>
              </a:ext>
            </a:extLst>
          </p:cNvPr>
          <p:cNvSpPr txBox="1"/>
          <p:nvPr/>
        </p:nvSpPr>
        <p:spPr>
          <a:xfrm>
            <a:off x="6639068" y="5684654"/>
            <a:ext cx="2466039" cy="461665"/>
          </a:xfrm>
          <a:prstGeom prst="rect">
            <a:avLst/>
          </a:prstGeom>
          <a:noFill/>
        </p:spPr>
        <p:txBody>
          <a:bodyPr wrap="square" rtlCol="0">
            <a:spAutoFit/>
          </a:bodyPr>
          <a:lstStyle/>
          <a:p>
            <a:r>
              <a:rPr lang="en-US" sz="1200" dirty="0"/>
              <a:t>When all the proper settings have been entered, hit “open”.</a:t>
            </a:r>
          </a:p>
        </p:txBody>
      </p:sp>
      <p:pic>
        <p:nvPicPr>
          <p:cNvPr id="228" name="Picture 227" descr="Graphical user interface, application&#10;&#10;Description automatically generated">
            <a:extLst>
              <a:ext uri="{FF2B5EF4-FFF2-40B4-BE49-F238E27FC236}">
                <a16:creationId xmlns:a16="http://schemas.microsoft.com/office/drawing/2014/main" id="{B7BDFFAE-D80C-4054-95FB-9C007CE4BE8E}"/>
              </a:ext>
            </a:extLst>
          </p:cNvPr>
          <p:cNvPicPr>
            <a:picLocks noChangeAspect="1"/>
          </p:cNvPicPr>
          <p:nvPr/>
        </p:nvPicPr>
        <p:blipFill rotWithShape="1">
          <a:blip r:embed="rId8">
            <a:extLst>
              <a:ext uri="{28A0092B-C50C-407E-A947-70E740481C1C}">
                <a14:useLocalDpi xmlns:a14="http://schemas.microsoft.com/office/drawing/2010/main" val="0"/>
              </a:ext>
            </a:extLst>
          </a:blip>
          <a:srcRect l="54611" t="34365" r="29941" b="40821"/>
          <a:stretch/>
        </p:blipFill>
        <p:spPr>
          <a:xfrm>
            <a:off x="6619998" y="3237850"/>
            <a:ext cx="2504180" cy="2262678"/>
          </a:xfrm>
          <a:prstGeom prst="rect">
            <a:avLst/>
          </a:prstGeom>
        </p:spPr>
      </p:pic>
      <p:cxnSp>
        <p:nvCxnSpPr>
          <p:cNvPr id="37" name="Straight Arrow Connector 36">
            <a:extLst>
              <a:ext uri="{FF2B5EF4-FFF2-40B4-BE49-F238E27FC236}">
                <a16:creationId xmlns:a16="http://schemas.microsoft.com/office/drawing/2014/main" id="{35ED01B0-C322-4CA9-BE42-C3A6FEA24142}"/>
              </a:ext>
            </a:extLst>
          </p:cNvPr>
          <p:cNvCxnSpPr>
            <a:cxnSpLocks/>
          </p:cNvCxnSpPr>
          <p:nvPr/>
        </p:nvCxnSpPr>
        <p:spPr>
          <a:xfrm>
            <a:off x="7336093" y="3212079"/>
            <a:ext cx="263118" cy="47718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FED34F7-0E3A-4160-99CD-EEB339A198F2}"/>
              </a:ext>
            </a:extLst>
          </p:cNvPr>
          <p:cNvCxnSpPr>
            <a:cxnSpLocks/>
          </p:cNvCxnSpPr>
          <p:nvPr/>
        </p:nvCxnSpPr>
        <p:spPr>
          <a:xfrm flipH="1">
            <a:off x="8811325" y="3131627"/>
            <a:ext cx="37361" cy="59806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39550D5-9482-48D9-9E2A-7F3C30940290}"/>
              </a:ext>
            </a:extLst>
          </p:cNvPr>
          <p:cNvCxnSpPr>
            <a:cxnSpLocks/>
          </p:cNvCxnSpPr>
          <p:nvPr/>
        </p:nvCxnSpPr>
        <p:spPr>
          <a:xfrm flipH="1" flipV="1">
            <a:off x="8811325" y="4078198"/>
            <a:ext cx="370196" cy="22455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29" name="Picture 228">
            <a:extLst>
              <a:ext uri="{FF2B5EF4-FFF2-40B4-BE49-F238E27FC236}">
                <a16:creationId xmlns:a16="http://schemas.microsoft.com/office/drawing/2014/main" id="{17B6D871-A6EC-4889-B250-907AB1AFCC71}"/>
              </a:ext>
            </a:extLst>
          </p:cNvPr>
          <p:cNvPicPr>
            <a:picLocks noChangeAspect="1"/>
          </p:cNvPicPr>
          <p:nvPr/>
        </p:nvPicPr>
        <p:blipFill rotWithShape="1">
          <a:blip r:embed="rId9"/>
          <a:srcRect l="49660" t="52290" r="28979" b="23939"/>
          <a:stretch/>
        </p:blipFill>
        <p:spPr>
          <a:xfrm>
            <a:off x="9484795" y="892011"/>
            <a:ext cx="2604276" cy="1630215"/>
          </a:xfrm>
          <a:prstGeom prst="rect">
            <a:avLst/>
          </a:prstGeom>
        </p:spPr>
      </p:pic>
      <p:sp>
        <p:nvSpPr>
          <p:cNvPr id="56" name="TextBox 55">
            <a:extLst>
              <a:ext uri="{FF2B5EF4-FFF2-40B4-BE49-F238E27FC236}">
                <a16:creationId xmlns:a16="http://schemas.microsoft.com/office/drawing/2014/main" id="{C050FFB8-1E1F-4D47-AB74-71C3910ADA27}"/>
              </a:ext>
            </a:extLst>
          </p:cNvPr>
          <p:cNvSpPr txBox="1"/>
          <p:nvPr/>
        </p:nvSpPr>
        <p:spPr>
          <a:xfrm>
            <a:off x="9498777" y="254000"/>
            <a:ext cx="2511626" cy="646331"/>
          </a:xfrm>
          <a:prstGeom prst="rect">
            <a:avLst/>
          </a:prstGeom>
          <a:noFill/>
        </p:spPr>
        <p:txBody>
          <a:bodyPr wrap="square" rtlCol="0">
            <a:spAutoFit/>
          </a:bodyPr>
          <a:lstStyle/>
          <a:p>
            <a:pPr lvl="1"/>
            <a:r>
              <a:rPr lang="en-US" sz="1200" dirty="0"/>
              <a:t>After hitting open, the following command line screen will open.</a:t>
            </a:r>
          </a:p>
        </p:txBody>
      </p:sp>
      <p:pic>
        <p:nvPicPr>
          <p:cNvPr id="230" name="Picture 229">
            <a:extLst>
              <a:ext uri="{FF2B5EF4-FFF2-40B4-BE49-F238E27FC236}">
                <a16:creationId xmlns:a16="http://schemas.microsoft.com/office/drawing/2014/main" id="{27018F28-01A4-4F90-B6E8-19E6A2273695}"/>
              </a:ext>
            </a:extLst>
          </p:cNvPr>
          <p:cNvPicPr>
            <a:picLocks noChangeAspect="1"/>
          </p:cNvPicPr>
          <p:nvPr/>
        </p:nvPicPr>
        <p:blipFill rotWithShape="1">
          <a:blip r:embed="rId10"/>
          <a:srcRect l="49662" t="52291" r="28977" b="23930"/>
          <a:stretch/>
        </p:blipFill>
        <p:spPr>
          <a:xfrm>
            <a:off x="9481301" y="3553814"/>
            <a:ext cx="2604280" cy="1630749"/>
          </a:xfrm>
          <a:prstGeom prst="rect">
            <a:avLst/>
          </a:prstGeom>
        </p:spPr>
      </p:pic>
      <p:sp>
        <p:nvSpPr>
          <p:cNvPr id="58" name="TextBox 57">
            <a:extLst>
              <a:ext uri="{FF2B5EF4-FFF2-40B4-BE49-F238E27FC236}">
                <a16:creationId xmlns:a16="http://schemas.microsoft.com/office/drawing/2014/main" id="{FA334117-E3C1-41EF-BF8D-D6AF987514AB}"/>
              </a:ext>
            </a:extLst>
          </p:cNvPr>
          <p:cNvSpPr txBox="1"/>
          <p:nvPr/>
        </p:nvSpPr>
        <p:spPr>
          <a:xfrm>
            <a:off x="9453102" y="5269695"/>
            <a:ext cx="2511626" cy="461665"/>
          </a:xfrm>
          <a:prstGeom prst="rect">
            <a:avLst/>
          </a:prstGeom>
          <a:noFill/>
        </p:spPr>
        <p:txBody>
          <a:bodyPr wrap="square" rtlCol="0">
            <a:spAutoFit/>
          </a:bodyPr>
          <a:lstStyle/>
          <a:p>
            <a:r>
              <a:rPr lang="en-US" sz="1200" dirty="0"/>
              <a:t>The </a:t>
            </a:r>
            <a:r>
              <a:rPr lang="en-US" sz="1200" dirty="0" err="1"/>
              <a:t>SideKick</a:t>
            </a:r>
            <a:r>
              <a:rPr lang="en-US" sz="1200" dirty="0"/>
              <a:t> is now online and prepared to receive commands.  </a:t>
            </a:r>
          </a:p>
        </p:txBody>
      </p:sp>
    </p:spTree>
    <p:extLst>
      <p:ext uri="{BB962C8B-B14F-4D97-AF65-F5344CB8AC3E}">
        <p14:creationId xmlns:p14="http://schemas.microsoft.com/office/powerpoint/2010/main" val="320409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CC3B17BE-8774-41AF-A069-F70C49363873}"/>
              </a:ext>
            </a:extLst>
          </p:cNvPr>
          <p:cNvSpPr txBox="1"/>
          <p:nvPr/>
        </p:nvSpPr>
        <p:spPr>
          <a:xfrm>
            <a:off x="40804" y="101518"/>
            <a:ext cx="470000" cy="769441"/>
          </a:xfrm>
          <a:prstGeom prst="rect">
            <a:avLst/>
          </a:prstGeom>
          <a:noFill/>
        </p:spPr>
        <p:txBody>
          <a:bodyPr wrap="none" rtlCol="0">
            <a:spAutoFit/>
          </a:bodyPr>
          <a:lstStyle/>
          <a:p>
            <a:r>
              <a:rPr lang="en-US" sz="4400" b="1" dirty="0"/>
              <a:t>5</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58702" y="254000"/>
            <a:ext cx="2866490" cy="6555641"/>
          </a:xfrm>
          <a:prstGeom prst="rect">
            <a:avLst/>
          </a:prstGeom>
          <a:noFill/>
        </p:spPr>
        <p:txBody>
          <a:bodyPr wrap="square" rtlCol="0">
            <a:spAutoFit/>
          </a:bodyPr>
          <a:lstStyle/>
          <a:p>
            <a:pPr lvl="1"/>
            <a:r>
              <a:rPr lang="en-US" sz="1200" dirty="0"/>
              <a:t>Before doing anything with the </a:t>
            </a:r>
            <a:r>
              <a:rPr lang="en-US" sz="1200" dirty="0" err="1"/>
              <a:t>SideKick</a:t>
            </a:r>
            <a:r>
              <a:rPr lang="en-US" sz="1200" dirty="0"/>
              <a:t>, first set up the plate map and a purge location.</a:t>
            </a:r>
          </a:p>
          <a:p>
            <a:pPr lvl="1"/>
            <a:endParaRPr lang="en-US" sz="1200" dirty="0"/>
          </a:p>
          <a:p>
            <a:r>
              <a:rPr lang="en-US" sz="1200" dirty="0"/>
              <a:t>Setting up a plate map is important for locational accuracy. The </a:t>
            </a:r>
            <a:r>
              <a:rPr lang="en-US" sz="1200" dirty="0" err="1"/>
              <a:t>SideKick</a:t>
            </a:r>
            <a:r>
              <a:rPr lang="en-US" sz="1200" dirty="0"/>
              <a:t> comes preloaded with a map for a standard 96 well plate. However, depending on slight variations in assembly, this preset map may not be accurate. To calibrate the </a:t>
            </a:r>
            <a:r>
              <a:rPr lang="en-US" sz="1200" dirty="0" err="1"/>
              <a:t>SideKick</a:t>
            </a:r>
            <a:r>
              <a:rPr lang="en-US" sz="1200" dirty="0"/>
              <a:t>, load a 96 well plate into the tray. The type the command: “remap” and follow the prompts. You can remap as many times as you wish.</a:t>
            </a:r>
          </a:p>
          <a:p>
            <a:endParaRPr lang="en-US" sz="1200" dirty="0"/>
          </a:p>
          <a:p>
            <a:r>
              <a:rPr lang="en-US" sz="1200" dirty="0"/>
              <a:t>The purge location is any arbitrary place that you can use to purge the pump lines and dump excess liquid. The </a:t>
            </a:r>
            <a:r>
              <a:rPr lang="en-US" sz="1200" dirty="0" err="1"/>
              <a:t>SideKick</a:t>
            </a:r>
            <a:r>
              <a:rPr lang="en-US" sz="1200" dirty="0"/>
              <a:t> has been designed with a tray to accommodate small vials, but you can easily set up a purge location elsewhere. To set up a purge location, type the command: “set purge” then follow the prompts. The purge location can always be reset.</a:t>
            </a:r>
          </a:p>
          <a:p>
            <a:endParaRPr lang="en-US" sz="1200" dirty="0"/>
          </a:p>
          <a:p>
            <a:r>
              <a:rPr lang="en-US" sz="1200" dirty="0"/>
              <a:t>Once the purge location has been set, and the plate map recalibrated, your </a:t>
            </a:r>
            <a:r>
              <a:rPr lang="en-US" sz="1200" dirty="0" err="1"/>
              <a:t>SideKick</a:t>
            </a:r>
            <a:r>
              <a:rPr lang="en-US" sz="1200" dirty="0"/>
              <a:t> is all set for liquid handling duty!</a:t>
            </a:r>
          </a:p>
          <a:p>
            <a:endParaRPr lang="en-US" sz="1200" dirty="0"/>
          </a:p>
          <a:p>
            <a:r>
              <a:rPr lang="en-US" sz="1200" dirty="0"/>
              <a:t>Before dispensing from a pump, clear the air from the lines. This can be done with the “manual purge” command.</a:t>
            </a:r>
            <a:r>
              <a:rPr lang="en-US" sz="1200" kern="1200" dirty="0">
                <a:solidFill>
                  <a:srgbClr val="000000"/>
                </a:solidFill>
                <a:effectLst/>
                <a:ea typeface="Calibri" panose="020F0502020204030204" pitchFamily="34" charset="0"/>
                <a:cs typeface="Times New Roman" panose="02020603050405020304" pitchFamily="18" charset="0"/>
              </a:rPr>
              <a:t> Repeat this process after leaving liquid in the lines for an extended period, or to clean the lines between liquids.</a:t>
            </a:r>
            <a:endParaRPr lang="en-US" sz="1200" dirty="0"/>
          </a:p>
        </p:txBody>
      </p:sp>
      <p:sp>
        <p:nvSpPr>
          <p:cNvPr id="25" name="TextBox 24">
            <a:extLst>
              <a:ext uri="{FF2B5EF4-FFF2-40B4-BE49-F238E27FC236}">
                <a16:creationId xmlns:a16="http://schemas.microsoft.com/office/drawing/2014/main" id="{02262B52-3F7D-458D-9618-704D805ADF10}"/>
              </a:ext>
            </a:extLst>
          </p:cNvPr>
          <p:cNvSpPr txBox="1"/>
          <p:nvPr/>
        </p:nvSpPr>
        <p:spPr>
          <a:xfrm>
            <a:off x="4448429" y="270014"/>
            <a:ext cx="1878206" cy="369332"/>
          </a:xfrm>
          <a:prstGeom prst="rect">
            <a:avLst/>
          </a:prstGeom>
          <a:noFill/>
        </p:spPr>
        <p:txBody>
          <a:bodyPr wrap="none" rtlCol="0">
            <a:spAutoFit/>
          </a:bodyPr>
          <a:lstStyle/>
          <a:p>
            <a:r>
              <a:rPr lang="en-US" b="1" dirty="0"/>
              <a:t>Command Library</a:t>
            </a:r>
          </a:p>
        </p:txBody>
      </p:sp>
      <p:cxnSp>
        <p:nvCxnSpPr>
          <p:cNvPr id="26" name="Straight Connector 25">
            <a:extLst>
              <a:ext uri="{FF2B5EF4-FFF2-40B4-BE49-F238E27FC236}">
                <a16:creationId xmlns:a16="http://schemas.microsoft.com/office/drawing/2014/main" id="{7A12A7E2-9F07-4CF2-A0F9-118DBAE54A0E}"/>
              </a:ext>
            </a:extLst>
          </p:cNvPr>
          <p:cNvCxnSpPr>
            <a:cxnSpLocks/>
          </p:cNvCxnSpPr>
          <p:nvPr/>
        </p:nvCxnSpPr>
        <p:spPr>
          <a:xfrm>
            <a:off x="3629669" y="749800"/>
            <a:ext cx="39681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202CBB-EA88-4B87-A584-E6A85B836D24}"/>
              </a:ext>
            </a:extLst>
          </p:cNvPr>
          <p:cNvSpPr txBox="1"/>
          <p:nvPr/>
        </p:nvSpPr>
        <p:spPr>
          <a:xfrm>
            <a:off x="3349151" y="870959"/>
            <a:ext cx="4248704" cy="6063198"/>
          </a:xfrm>
          <a:prstGeom prst="rect">
            <a:avLst/>
          </a:prstGeom>
          <a:noFill/>
        </p:spPr>
        <p:txBody>
          <a:bodyPr wrap="square" rtlCol="0">
            <a:spAutoFit/>
          </a:bodyPr>
          <a:lstStyle/>
          <a:p>
            <a:r>
              <a:rPr lang="en-US" sz="1600" b="1" dirty="0"/>
              <a:t>Dispensing and Moving:</a:t>
            </a:r>
          </a:p>
          <a:p>
            <a:endParaRPr lang="en-US" sz="1200" dirty="0"/>
          </a:p>
          <a:p>
            <a:r>
              <a:rPr lang="en-US" sz="1200" dirty="0"/>
              <a:t>A dispense or move command should be a single line indicating four things:</a:t>
            </a:r>
          </a:p>
          <a:p>
            <a:endParaRPr lang="en-US" sz="1200" dirty="0"/>
          </a:p>
          <a:p>
            <a:r>
              <a:rPr lang="en-US" sz="1200" b="1" dirty="0"/>
              <a:t>Desired Pump</a:t>
            </a:r>
            <a:r>
              <a:rPr lang="en-US" sz="1200" dirty="0"/>
              <a:t>: Ex. “Pump 1”</a:t>
            </a:r>
          </a:p>
          <a:p>
            <a:r>
              <a:rPr lang="en-US" sz="1200" b="1" dirty="0"/>
              <a:t>Desired Action</a:t>
            </a:r>
            <a:r>
              <a:rPr lang="en-US" sz="1200" dirty="0"/>
              <a:t>: “dispense” or “move”</a:t>
            </a:r>
          </a:p>
          <a:p>
            <a:r>
              <a:rPr lang="en-US" sz="1200" b="1" dirty="0"/>
              <a:t>Target Location</a:t>
            </a:r>
            <a:r>
              <a:rPr lang="en-US" sz="1200" dirty="0"/>
              <a:t>: Ex. “Well A6” or “purge”</a:t>
            </a:r>
          </a:p>
          <a:p>
            <a:r>
              <a:rPr lang="en-US" sz="1200" b="1" dirty="0"/>
              <a:t>Target Volume (if dispensing)</a:t>
            </a:r>
            <a:r>
              <a:rPr lang="en-US" sz="1200" dirty="0"/>
              <a:t>: Ex. “200 Microliters”</a:t>
            </a:r>
          </a:p>
          <a:p>
            <a:endParaRPr lang="en-US" sz="1200" dirty="0"/>
          </a:p>
          <a:p>
            <a:pPr marL="171450" indent="-171450">
              <a:buFont typeface="Arial" panose="020B0604020202020204" pitchFamily="34" charset="0"/>
              <a:buChar char="•"/>
            </a:pPr>
            <a:r>
              <a:rPr lang="en-US" sz="1200" dirty="0"/>
              <a:t>Ex: Pump 1 dispense 200 microliters into well A3</a:t>
            </a:r>
          </a:p>
          <a:p>
            <a:endParaRPr lang="en-US" sz="1200" dirty="0"/>
          </a:p>
          <a:p>
            <a:r>
              <a:rPr lang="en-US" sz="1200" dirty="0"/>
              <a:t>The order does not matter, so long as you indicate these four things. The following commands all mean the same thing.</a:t>
            </a:r>
          </a:p>
          <a:p>
            <a:endParaRPr lang="en-US" sz="1200" dirty="0"/>
          </a:p>
          <a:p>
            <a:pPr marL="171450" indent="-171450">
              <a:buFont typeface="Arial" panose="020B0604020202020204" pitchFamily="34" charset="0"/>
              <a:buChar char="•"/>
            </a:pPr>
            <a:r>
              <a:rPr lang="en-US" sz="1200" dirty="0"/>
              <a:t>Ex. Dispense 200 microliters from Pump 1 into A3</a:t>
            </a:r>
          </a:p>
          <a:p>
            <a:pPr marL="171450" indent="-171450">
              <a:buFont typeface="Arial" panose="020B0604020202020204" pitchFamily="34" charset="0"/>
              <a:buChar char="•"/>
            </a:pPr>
            <a:r>
              <a:rPr lang="en-US" sz="1200" dirty="0"/>
              <a:t>Ex. Dispense 200 Pump 1 well A3</a:t>
            </a:r>
          </a:p>
          <a:p>
            <a:pPr marL="171450" indent="-171450">
              <a:buFont typeface="Arial" panose="020B0604020202020204" pitchFamily="34" charset="0"/>
              <a:buChar char="•"/>
            </a:pPr>
            <a:r>
              <a:rPr lang="en-US" sz="1200" dirty="0"/>
              <a:t>Ex. Pump 1 Dispense 200 well A3</a:t>
            </a:r>
          </a:p>
          <a:p>
            <a:endParaRPr lang="en-US" sz="1200" dirty="0"/>
          </a:p>
          <a:p>
            <a:r>
              <a:rPr lang="en-US" sz="1200" dirty="0"/>
              <a:t>If moving to a well, no volume needs to be indicated.</a:t>
            </a:r>
          </a:p>
          <a:p>
            <a:endParaRPr lang="en-US" sz="1200" dirty="0"/>
          </a:p>
          <a:p>
            <a:pPr marL="171450" indent="-171450">
              <a:buFont typeface="Arial" panose="020B0604020202020204" pitchFamily="34" charset="0"/>
              <a:buChar char="•"/>
            </a:pPr>
            <a:r>
              <a:rPr lang="en-US" sz="1200" dirty="0"/>
              <a:t>Ex. Pump 1 move well A3</a:t>
            </a:r>
          </a:p>
          <a:p>
            <a:endParaRPr lang="en-US" sz="1200" b="1" dirty="0"/>
          </a:p>
          <a:p>
            <a:r>
              <a:rPr lang="en-US" sz="1200" b="1" dirty="0"/>
              <a:t>Things to note: </a:t>
            </a:r>
            <a:endParaRPr lang="en-US" sz="1200" dirty="0"/>
          </a:p>
          <a:p>
            <a:pPr marL="171450" indent="-171450">
              <a:buFont typeface="Arial" panose="020B0604020202020204" pitchFamily="34" charset="0"/>
              <a:buChar char="•"/>
            </a:pPr>
            <a:r>
              <a:rPr lang="en-US" sz="1200" dirty="0"/>
              <a:t>Make sure to type “well” if targeting a well. Ex. “well a6” not just “a6”.</a:t>
            </a:r>
          </a:p>
          <a:p>
            <a:pPr marL="171450" indent="-171450">
              <a:buFont typeface="Arial" panose="020B0604020202020204" pitchFamily="34" charset="0"/>
              <a:buChar char="•"/>
            </a:pPr>
            <a:r>
              <a:rPr lang="en-US" sz="1200" dirty="0"/>
              <a:t>Case does not matter.</a:t>
            </a:r>
          </a:p>
          <a:p>
            <a:pPr marL="171450" indent="-171450">
              <a:buFont typeface="Arial" panose="020B0604020202020204" pitchFamily="34" charset="0"/>
              <a:buChar char="•"/>
            </a:pPr>
            <a:r>
              <a:rPr lang="en-US" sz="1200" dirty="0"/>
              <a:t>Prepositions do not matter.</a:t>
            </a:r>
          </a:p>
          <a:p>
            <a:pPr marL="171450" indent="-171450">
              <a:buFont typeface="Arial" panose="020B0604020202020204" pitchFamily="34" charset="0"/>
              <a:buChar char="•"/>
            </a:pPr>
            <a:r>
              <a:rPr lang="en-US" sz="1200" dirty="0"/>
              <a:t>Order does not matter.</a:t>
            </a:r>
          </a:p>
          <a:p>
            <a:pPr marL="171450" indent="-171450">
              <a:buFont typeface="Arial" panose="020B0604020202020204" pitchFamily="34" charset="0"/>
              <a:buChar char="•"/>
            </a:pPr>
            <a:r>
              <a:rPr lang="en-US" sz="1200" dirty="0"/>
              <a:t>Volume is given in microliters.</a:t>
            </a:r>
          </a:p>
          <a:p>
            <a:pPr marL="171450" indent="-171450">
              <a:buFont typeface="Arial" panose="020B0604020202020204" pitchFamily="34" charset="0"/>
              <a:buChar char="•"/>
            </a:pPr>
            <a:endParaRPr lang="en-US" sz="1200" dirty="0"/>
          </a:p>
        </p:txBody>
      </p:sp>
      <p:cxnSp>
        <p:nvCxnSpPr>
          <p:cNvPr id="30" name="Straight Connector 29">
            <a:extLst>
              <a:ext uri="{FF2B5EF4-FFF2-40B4-BE49-F238E27FC236}">
                <a16:creationId xmlns:a16="http://schemas.microsoft.com/office/drawing/2014/main" id="{476E6ABC-F187-4320-AC36-9B70C7CB4ADE}"/>
              </a:ext>
            </a:extLst>
          </p:cNvPr>
          <p:cNvCxnSpPr>
            <a:cxnSpLocks/>
          </p:cNvCxnSpPr>
          <p:nvPr/>
        </p:nvCxnSpPr>
        <p:spPr>
          <a:xfrm>
            <a:off x="8074105"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081760-F1B7-493F-8A6E-6A51ECFC2394}"/>
              </a:ext>
            </a:extLst>
          </p:cNvPr>
          <p:cNvSpPr txBox="1"/>
          <p:nvPr/>
        </p:nvSpPr>
        <p:spPr>
          <a:xfrm>
            <a:off x="8280963" y="870959"/>
            <a:ext cx="3704180" cy="5940088"/>
          </a:xfrm>
          <a:prstGeom prst="rect">
            <a:avLst/>
          </a:prstGeom>
          <a:noFill/>
        </p:spPr>
        <p:txBody>
          <a:bodyPr wrap="square" rtlCol="0">
            <a:spAutoFit/>
          </a:bodyPr>
          <a:lstStyle/>
          <a:p>
            <a:r>
              <a:rPr lang="en-US" sz="1600" b="1" dirty="0"/>
              <a:t>Command List</a:t>
            </a:r>
          </a:p>
          <a:p>
            <a:endParaRPr lang="en-US" sz="1600" b="1" dirty="0"/>
          </a:p>
          <a:p>
            <a:r>
              <a:rPr lang="en-US" sz="1200" b="1" dirty="0"/>
              <a:t>Initialize: </a:t>
            </a:r>
            <a:r>
              <a:rPr lang="en-US" sz="1200" dirty="0"/>
              <a:t>Homes the armature against the limit switches. Use if the </a:t>
            </a:r>
            <a:r>
              <a:rPr lang="en-US" sz="1200" dirty="0" err="1"/>
              <a:t>SideKick</a:t>
            </a:r>
            <a:r>
              <a:rPr lang="en-US" sz="1200" dirty="0"/>
              <a:t> has bumped against something and skipped steps.</a:t>
            </a:r>
          </a:p>
          <a:p>
            <a:endParaRPr lang="en-US" sz="1200" b="1" dirty="0"/>
          </a:p>
          <a:p>
            <a:r>
              <a:rPr lang="en-US" sz="1200" b="1" dirty="0"/>
              <a:t>Hardware check: </a:t>
            </a:r>
            <a:r>
              <a:rPr lang="en-US" sz="1200" dirty="0"/>
              <a:t>Runs through all the hardware to validate that everything has been wired correctly. Use after wiring the </a:t>
            </a:r>
            <a:r>
              <a:rPr lang="en-US" sz="1200" dirty="0" err="1"/>
              <a:t>SideKick</a:t>
            </a:r>
            <a:r>
              <a:rPr lang="en-US" sz="1200" dirty="0"/>
              <a:t>, or for troubleshooting.</a:t>
            </a:r>
          </a:p>
          <a:p>
            <a:endParaRPr lang="en-US" sz="1200" dirty="0"/>
          </a:p>
          <a:p>
            <a:r>
              <a:rPr lang="en-US" sz="1200" b="1" dirty="0"/>
              <a:t>Free move: </a:t>
            </a:r>
            <a:r>
              <a:rPr lang="en-US" sz="1200" dirty="0"/>
              <a:t>Allows the user to freely move the armature.</a:t>
            </a:r>
          </a:p>
          <a:p>
            <a:endParaRPr lang="en-US" sz="1200" dirty="0"/>
          </a:p>
          <a:p>
            <a:r>
              <a:rPr lang="en-US" sz="1200" b="1" dirty="0"/>
              <a:t>Sleep: </a:t>
            </a:r>
            <a:r>
              <a:rPr lang="en-US" sz="1200" dirty="0"/>
              <a:t>De-energizes the motors, allowing the armature to move freely.</a:t>
            </a:r>
          </a:p>
          <a:p>
            <a:endParaRPr lang="en-US" sz="1200" dirty="0"/>
          </a:p>
          <a:p>
            <a:r>
              <a:rPr lang="en-US" sz="1200" b="1" dirty="0"/>
              <a:t>Wake: </a:t>
            </a:r>
            <a:r>
              <a:rPr lang="en-US" sz="1200" dirty="0"/>
              <a:t>Re-energizes the motors so that the armature can move again. Use after the “sleep” command.</a:t>
            </a:r>
          </a:p>
          <a:p>
            <a:endParaRPr lang="en-US" sz="1200" dirty="0"/>
          </a:p>
          <a:p>
            <a:r>
              <a:rPr lang="en-US" sz="1200" b="1" dirty="0"/>
              <a:t>Return home: </a:t>
            </a:r>
            <a:r>
              <a:rPr lang="en-US" sz="1200" dirty="0"/>
              <a:t>Returns the armature to the home location.</a:t>
            </a:r>
          </a:p>
          <a:p>
            <a:endParaRPr lang="en-US" sz="1200" b="1" dirty="0"/>
          </a:p>
          <a:p>
            <a:r>
              <a:rPr lang="en-US" sz="1200" b="1" dirty="0"/>
              <a:t>Manual purge: </a:t>
            </a:r>
            <a:r>
              <a:rPr lang="en-US" sz="1200" dirty="0"/>
              <a:t>Used to purge the liquid lines. Use after swapping reagents, or for cleaning the lines.</a:t>
            </a:r>
          </a:p>
          <a:p>
            <a:endParaRPr lang="en-US" sz="1200" dirty="0"/>
          </a:p>
          <a:p>
            <a:r>
              <a:rPr lang="en-US" sz="1200" b="1" dirty="0"/>
              <a:t>Remap: </a:t>
            </a:r>
            <a:r>
              <a:rPr lang="en-US" sz="1200" dirty="0"/>
              <a:t>Used to calibrate a new plate. Use if swapping in a plate with different well locations.</a:t>
            </a:r>
          </a:p>
          <a:p>
            <a:endParaRPr lang="en-US" sz="1200" dirty="0"/>
          </a:p>
          <a:p>
            <a:r>
              <a:rPr lang="en-US" sz="1200" b="1" dirty="0"/>
              <a:t>Set purge: </a:t>
            </a:r>
            <a:r>
              <a:rPr lang="en-US" sz="1200" dirty="0"/>
              <a:t>Sets the purge location. Use if changing the location of the purge tray/vial.</a:t>
            </a:r>
          </a:p>
          <a:p>
            <a:endParaRPr lang="en-US" sz="1200" dirty="0"/>
          </a:p>
          <a:p>
            <a:endParaRPr lang="en-US" sz="1200" dirty="0"/>
          </a:p>
        </p:txBody>
      </p:sp>
      <p:cxnSp>
        <p:nvCxnSpPr>
          <p:cNvPr id="33" name="Straight Connector 32">
            <a:extLst>
              <a:ext uri="{FF2B5EF4-FFF2-40B4-BE49-F238E27FC236}">
                <a16:creationId xmlns:a16="http://schemas.microsoft.com/office/drawing/2014/main" id="{28BB0765-286B-412F-9E03-38205FFDFC73}"/>
              </a:ext>
            </a:extLst>
          </p:cNvPr>
          <p:cNvCxnSpPr>
            <a:cxnSpLocks/>
          </p:cNvCxnSpPr>
          <p:nvPr/>
        </p:nvCxnSpPr>
        <p:spPr>
          <a:xfrm>
            <a:off x="8608069" y="762750"/>
            <a:ext cx="2936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F18CE96-8773-4C58-9C27-FB66CD7358B5}"/>
              </a:ext>
            </a:extLst>
          </p:cNvPr>
          <p:cNvSpPr txBox="1"/>
          <p:nvPr/>
        </p:nvSpPr>
        <p:spPr>
          <a:xfrm>
            <a:off x="9137081" y="266737"/>
            <a:ext cx="1878206" cy="369332"/>
          </a:xfrm>
          <a:prstGeom prst="rect">
            <a:avLst/>
          </a:prstGeom>
          <a:noFill/>
        </p:spPr>
        <p:txBody>
          <a:bodyPr wrap="none" rtlCol="0">
            <a:spAutoFit/>
          </a:bodyPr>
          <a:lstStyle/>
          <a:p>
            <a:r>
              <a:rPr lang="en-US" b="1" dirty="0"/>
              <a:t>Command Library</a:t>
            </a:r>
          </a:p>
        </p:txBody>
      </p:sp>
    </p:spTree>
    <p:extLst>
      <p:ext uri="{BB962C8B-B14F-4D97-AF65-F5344CB8AC3E}">
        <p14:creationId xmlns:p14="http://schemas.microsoft.com/office/powerpoint/2010/main" val="209595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18"/>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513030"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CC3B17BE-8774-41AF-A069-F70C49363873}"/>
              </a:ext>
            </a:extLst>
          </p:cNvPr>
          <p:cNvSpPr txBox="1"/>
          <p:nvPr/>
        </p:nvSpPr>
        <p:spPr>
          <a:xfrm>
            <a:off x="75275" y="163027"/>
            <a:ext cx="470000" cy="769441"/>
          </a:xfrm>
          <a:prstGeom prst="rect">
            <a:avLst/>
          </a:prstGeom>
          <a:noFill/>
        </p:spPr>
        <p:txBody>
          <a:bodyPr wrap="none" rtlCol="0">
            <a:spAutoFit/>
          </a:bodyPr>
          <a:lstStyle/>
          <a:p>
            <a:r>
              <a:rPr lang="en-US" sz="4400" b="1" dirty="0"/>
              <a:t>5</a:t>
            </a:r>
          </a:p>
        </p:txBody>
      </p:sp>
      <p:sp>
        <p:nvSpPr>
          <p:cNvPr id="20" name="TextBox 19">
            <a:extLst>
              <a:ext uri="{FF2B5EF4-FFF2-40B4-BE49-F238E27FC236}">
                <a16:creationId xmlns:a16="http://schemas.microsoft.com/office/drawing/2014/main" id="{F92E501D-F533-4E79-B988-E33922B4A328}"/>
              </a:ext>
            </a:extLst>
          </p:cNvPr>
          <p:cNvSpPr txBox="1"/>
          <p:nvPr/>
        </p:nvSpPr>
        <p:spPr>
          <a:xfrm>
            <a:off x="3244659" y="163027"/>
            <a:ext cx="470000" cy="769441"/>
          </a:xfrm>
          <a:prstGeom prst="rect">
            <a:avLst/>
          </a:prstGeom>
          <a:noFill/>
        </p:spPr>
        <p:txBody>
          <a:bodyPr wrap="none" rtlCol="0">
            <a:spAutoFit/>
          </a:bodyPr>
          <a:lstStyle/>
          <a:p>
            <a:r>
              <a:rPr lang="en-US" sz="4400" b="1" dirty="0"/>
              <a:t>6</a:t>
            </a:r>
          </a:p>
        </p:txBody>
      </p:sp>
      <p:sp>
        <p:nvSpPr>
          <p:cNvPr id="21" name="TextBox 20">
            <a:extLst>
              <a:ext uri="{FF2B5EF4-FFF2-40B4-BE49-F238E27FC236}">
                <a16:creationId xmlns:a16="http://schemas.microsoft.com/office/drawing/2014/main" id="{53C275A4-CE14-4E7E-958C-434A60453DB5}"/>
              </a:ext>
            </a:extLst>
          </p:cNvPr>
          <p:cNvSpPr txBox="1"/>
          <p:nvPr/>
        </p:nvSpPr>
        <p:spPr>
          <a:xfrm>
            <a:off x="6628595" y="286698"/>
            <a:ext cx="2809159" cy="2862322"/>
          </a:xfrm>
          <a:prstGeom prst="rect">
            <a:avLst/>
          </a:prstGeom>
          <a:noFill/>
        </p:spPr>
        <p:txBody>
          <a:bodyPr wrap="square" rtlCol="0">
            <a:spAutoFit/>
          </a:bodyPr>
          <a:lstStyle/>
          <a:p>
            <a:pPr lvl="1"/>
            <a:r>
              <a:rPr lang="en-US" sz="1200" dirty="0"/>
              <a:t>The </a:t>
            </a:r>
            <a:r>
              <a:rPr lang="en-US" sz="1200" dirty="0" err="1"/>
              <a:t>SideKick</a:t>
            </a:r>
            <a:r>
              <a:rPr lang="en-US" sz="1200" dirty="0"/>
              <a:t> has a custom PCB designed in Fritzing. The files for the PCB are in the “PCB” folder on the </a:t>
            </a:r>
            <a:r>
              <a:rPr lang="en-US" sz="1200" dirty="0" err="1"/>
              <a:t>SideKick’s</a:t>
            </a:r>
            <a:r>
              <a:rPr lang="en-US" sz="1200" dirty="0"/>
              <a:t> GitHub page.</a:t>
            </a:r>
          </a:p>
          <a:p>
            <a:pPr lvl="1"/>
            <a:endParaRPr lang="en-US" sz="1200" dirty="0"/>
          </a:p>
          <a:p>
            <a:r>
              <a:rPr lang="en-US" sz="1200" dirty="0"/>
              <a:t>We used JLCPCB to manufacture a set of 5 boards.</a:t>
            </a:r>
          </a:p>
          <a:p>
            <a:endParaRPr lang="en-US" sz="1200" dirty="0"/>
          </a:p>
          <a:p>
            <a:r>
              <a:rPr lang="en-US" sz="1200" dirty="0">
                <a:hlinkClick r:id="rId4"/>
              </a:rPr>
              <a:t>https://jlcpcb.com/</a:t>
            </a:r>
            <a:endParaRPr lang="en-US" sz="1200" dirty="0"/>
          </a:p>
          <a:p>
            <a:endParaRPr lang="en-US" sz="1200" dirty="0"/>
          </a:p>
          <a:p>
            <a:r>
              <a:rPr lang="en-US" sz="1200" dirty="0"/>
              <a:t>Upload the SideKickV3.zip file to JLCPCB. The settings for the board are pictured below.</a:t>
            </a:r>
          </a:p>
          <a:p>
            <a:endParaRPr lang="en-US" sz="1200" dirty="0"/>
          </a:p>
          <a:p>
            <a:endParaRPr lang="en-US" sz="1200" dirty="0"/>
          </a:p>
        </p:txBody>
      </p:sp>
      <p:pic>
        <p:nvPicPr>
          <p:cNvPr id="4" name="Picture 3">
            <a:extLst>
              <a:ext uri="{FF2B5EF4-FFF2-40B4-BE49-F238E27FC236}">
                <a16:creationId xmlns:a16="http://schemas.microsoft.com/office/drawing/2014/main" id="{257C8BFD-4737-4152-BE47-3DBC6C31D43E}"/>
              </a:ext>
            </a:extLst>
          </p:cNvPr>
          <p:cNvPicPr>
            <a:picLocks noChangeAspect="1"/>
          </p:cNvPicPr>
          <p:nvPr/>
        </p:nvPicPr>
        <p:blipFill rotWithShape="1">
          <a:blip r:embed="rId5"/>
          <a:srcRect l="47163" t="21368" r="22347" b="30000"/>
          <a:stretch/>
        </p:blipFill>
        <p:spPr>
          <a:xfrm>
            <a:off x="6591916" y="2875530"/>
            <a:ext cx="2774619" cy="2489482"/>
          </a:xfrm>
          <a:prstGeom prst="rect">
            <a:avLst/>
          </a:prstGeom>
        </p:spPr>
      </p:pic>
      <p:sp>
        <p:nvSpPr>
          <p:cNvPr id="11" name="TextBox 10">
            <a:extLst>
              <a:ext uri="{FF2B5EF4-FFF2-40B4-BE49-F238E27FC236}">
                <a16:creationId xmlns:a16="http://schemas.microsoft.com/office/drawing/2014/main" id="{28AE7BFA-BEC9-4F60-935C-F7B99C4388B2}"/>
              </a:ext>
            </a:extLst>
          </p:cNvPr>
          <p:cNvSpPr txBox="1"/>
          <p:nvPr/>
        </p:nvSpPr>
        <p:spPr>
          <a:xfrm>
            <a:off x="9548217" y="286698"/>
            <a:ext cx="2568508" cy="5632311"/>
          </a:xfrm>
          <a:prstGeom prst="rect">
            <a:avLst/>
          </a:prstGeom>
          <a:noFill/>
        </p:spPr>
        <p:txBody>
          <a:bodyPr wrap="square" rtlCol="0">
            <a:spAutoFit/>
          </a:bodyPr>
          <a:lstStyle/>
          <a:p>
            <a:pPr lvl="1"/>
            <a:r>
              <a:rPr lang="en-US" sz="1200" dirty="0"/>
              <a:t>Go to the folder marked “3D Assets” and download all files. Print the models in PETG. </a:t>
            </a:r>
          </a:p>
          <a:p>
            <a:r>
              <a:rPr lang="en-US" sz="1200" dirty="0"/>
              <a:t>If you do not have access to PETG, you may print them in PLA, but monitor the armature for slippage against the shaft due to motor heat. </a:t>
            </a:r>
          </a:p>
          <a:p>
            <a:endParaRPr lang="en-US" sz="1200" dirty="0"/>
          </a:p>
          <a:p>
            <a:r>
              <a:rPr lang="en-US" sz="1200" dirty="0"/>
              <a:t>Print with the following settings:</a:t>
            </a:r>
          </a:p>
          <a:p>
            <a:endParaRPr lang="en-US" sz="1200" dirty="0"/>
          </a:p>
          <a:p>
            <a:r>
              <a:rPr lang="en-US" sz="1200" dirty="0"/>
              <a:t>15% Infill</a:t>
            </a:r>
          </a:p>
          <a:p>
            <a:r>
              <a:rPr lang="en-US" sz="1200" dirty="0"/>
              <a:t>Support Everywhere</a:t>
            </a:r>
          </a:p>
          <a:p>
            <a:r>
              <a:rPr lang="en-US" sz="1200" dirty="0"/>
              <a:t>15% Support Density</a:t>
            </a:r>
          </a:p>
          <a:p>
            <a:endParaRPr lang="en-US" sz="1200" dirty="0"/>
          </a:p>
          <a:p>
            <a:r>
              <a:rPr lang="en-US" sz="1200" dirty="0"/>
              <a:t>Note, not all pieces will require supports. For now, use your judgment when orienting parts to mitigate their use. A more detailed print guide is in the works!</a:t>
            </a:r>
          </a:p>
          <a:p>
            <a:endParaRPr lang="en-US" sz="1200" dirty="0"/>
          </a:p>
          <a:p>
            <a:r>
              <a:rPr lang="en-US" sz="1200" dirty="0"/>
              <a:t>Our prototype was printed on a </a:t>
            </a:r>
            <a:r>
              <a:rPr lang="en-US" sz="1200" dirty="0" err="1"/>
              <a:t>Creality</a:t>
            </a:r>
            <a:r>
              <a:rPr lang="en-US" sz="1200" dirty="0"/>
              <a:t> CR10S Pro V2, using Overture PETG. The layer heights were set to .42mm on a .6mm nozzle. Such aggressive layers are not necessary, and merely aided in rapid iteration. We recommend that you print with .2mm layer heights on a standard .4 mm nozzle</a:t>
            </a:r>
          </a:p>
        </p:txBody>
      </p:sp>
      <p:sp>
        <p:nvSpPr>
          <p:cNvPr id="12" name="TextBox 11">
            <a:extLst>
              <a:ext uri="{FF2B5EF4-FFF2-40B4-BE49-F238E27FC236}">
                <a16:creationId xmlns:a16="http://schemas.microsoft.com/office/drawing/2014/main" id="{D5304CD2-C7C6-44DF-A3D7-B1AD80B54F09}"/>
              </a:ext>
            </a:extLst>
          </p:cNvPr>
          <p:cNvSpPr txBox="1"/>
          <p:nvPr/>
        </p:nvSpPr>
        <p:spPr>
          <a:xfrm>
            <a:off x="40089" y="286698"/>
            <a:ext cx="3005216" cy="1015663"/>
          </a:xfrm>
          <a:prstGeom prst="rect">
            <a:avLst/>
          </a:prstGeom>
          <a:noFill/>
        </p:spPr>
        <p:txBody>
          <a:bodyPr wrap="square" rtlCol="0">
            <a:spAutoFit/>
          </a:bodyPr>
          <a:lstStyle/>
          <a:p>
            <a:pPr lvl="1"/>
            <a:r>
              <a:rPr lang="en-US" sz="1200" dirty="0"/>
              <a:t>Once all the files are uploaded, hit the “Open Icon” then select the Raspberry Pi Pico. Open the main.py file. </a:t>
            </a:r>
          </a:p>
          <a:p>
            <a:endParaRPr lang="en-US" sz="1200" dirty="0"/>
          </a:p>
        </p:txBody>
      </p:sp>
      <p:pic>
        <p:nvPicPr>
          <p:cNvPr id="3" name="Picture 2">
            <a:extLst>
              <a:ext uri="{FF2B5EF4-FFF2-40B4-BE49-F238E27FC236}">
                <a16:creationId xmlns:a16="http://schemas.microsoft.com/office/drawing/2014/main" id="{3A9F8BD8-A85F-440F-9536-3CC63B4E131E}"/>
              </a:ext>
            </a:extLst>
          </p:cNvPr>
          <p:cNvPicPr>
            <a:picLocks noChangeAspect="1"/>
          </p:cNvPicPr>
          <p:nvPr/>
        </p:nvPicPr>
        <p:blipFill rotWithShape="1">
          <a:blip r:embed="rId6"/>
          <a:srcRect l="44432" t="32120" r="26250" b="4849"/>
          <a:stretch/>
        </p:blipFill>
        <p:spPr>
          <a:xfrm>
            <a:off x="103894" y="1462140"/>
            <a:ext cx="2932072" cy="3545761"/>
          </a:xfrm>
          <a:prstGeom prst="rect">
            <a:avLst/>
          </a:prstGeom>
        </p:spPr>
      </p:pic>
      <p:pic>
        <p:nvPicPr>
          <p:cNvPr id="2" name="Picture 1">
            <a:extLst>
              <a:ext uri="{FF2B5EF4-FFF2-40B4-BE49-F238E27FC236}">
                <a16:creationId xmlns:a16="http://schemas.microsoft.com/office/drawing/2014/main" id="{B03C5BF1-ABFC-42EB-89A3-88503F8C94E2}"/>
              </a:ext>
            </a:extLst>
          </p:cNvPr>
          <p:cNvPicPr>
            <a:picLocks noChangeAspect="1"/>
          </p:cNvPicPr>
          <p:nvPr/>
        </p:nvPicPr>
        <p:blipFill rotWithShape="1">
          <a:blip r:embed="rId7"/>
          <a:srcRect l="44382" t="32444" r="26187" b="4929"/>
          <a:stretch/>
        </p:blipFill>
        <p:spPr>
          <a:xfrm>
            <a:off x="3281330" y="2825854"/>
            <a:ext cx="2962310" cy="3545761"/>
          </a:xfrm>
          <a:prstGeom prst="rect">
            <a:avLst/>
          </a:prstGeom>
        </p:spPr>
      </p:pic>
      <p:sp>
        <p:nvSpPr>
          <p:cNvPr id="16" name="TextBox 15">
            <a:extLst>
              <a:ext uri="{FF2B5EF4-FFF2-40B4-BE49-F238E27FC236}">
                <a16:creationId xmlns:a16="http://schemas.microsoft.com/office/drawing/2014/main" id="{9FE5ED75-0FBD-466E-BFE7-CAB96CFE2C9B}"/>
              </a:ext>
            </a:extLst>
          </p:cNvPr>
          <p:cNvSpPr txBox="1"/>
          <p:nvPr/>
        </p:nvSpPr>
        <p:spPr>
          <a:xfrm>
            <a:off x="3248731" y="307978"/>
            <a:ext cx="3005216" cy="2492990"/>
          </a:xfrm>
          <a:prstGeom prst="rect">
            <a:avLst/>
          </a:prstGeom>
          <a:noFill/>
        </p:spPr>
        <p:txBody>
          <a:bodyPr wrap="square" rtlCol="0">
            <a:spAutoFit/>
          </a:bodyPr>
          <a:lstStyle/>
          <a:p>
            <a:pPr lvl="1"/>
            <a:r>
              <a:rPr lang="en-US" sz="1200" dirty="0"/>
              <a:t>Once opened, hit the green “run current script” button. This initializes the main loop of the robot.</a:t>
            </a:r>
          </a:p>
          <a:p>
            <a:pPr lvl="1"/>
            <a:endParaRPr lang="en-US" sz="1200" dirty="0"/>
          </a:p>
          <a:p>
            <a:r>
              <a:rPr lang="en-US" sz="1200" dirty="0"/>
              <a:t>Because the </a:t>
            </a:r>
            <a:r>
              <a:rPr lang="en-US" sz="1200" dirty="0" err="1"/>
              <a:t>SideKick</a:t>
            </a:r>
            <a:r>
              <a:rPr lang="en-US" sz="1200" dirty="0"/>
              <a:t> is not currently attached to any hardware, nothing will happen. Just disconnect the Pico from the computer. Do not hit the “Stop” button in </a:t>
            </a:r>
            <a:r>
              <a:rPr lang="en-US" sz="1200" dirty="0" err="1"/>
              <a:t>Thonny</a:t>
            </a:r>
            <a:r>
              <a:rPr lang="en-US" sz="1200" dirty="0"/>
              <a:t>. The main loop should be left running. The Pico is now flashed with the </a:t>
            </a:r>
            <a:r>
              <a:rPr lang="en-US" sz="1200" dirty="0" err="1"/>
              <a:t>SideKick’s</a:t>
            </a:r>
            <a:r>
              <a:rPr lang="en-US" sz="1200" dirty="0"/>
              <a:t> code.</a:t>
            </a:r>
          </a:p>
          <a:p>
            <a:endParaRPr lang="en-US" sz="1200" dirty="0"/>
          </a:p>
          <a:p>
            <a:endParaRPr lang="en-US" sz="1200" dirty="0"/>
          </a:p>
        </p:txBody>
      </p:sp>
      <p:sp>
        <p:nvSpPr>
          <p:cNvPr id="19" name="TextBox 18">
            <a:extLst>
              <a:ext uri="{FF2B5EF4-FFF2-40B4-BE49-F238E27FC236}">
                <a16:creationId xmlns:a16="http://schemas.microsoft.com/office/drawing/2014/main" id="{DF6BDF60-7BDE-4909-AD3A-A5C23C3CBE80}"/>
              </a:ext>
            </a:extLst>
          </p:cNvPr>
          <p:cNvSpPr txBox="1"/>
          <p:nvPr/>
        </p:nvSpPr>
        <p:spPr>
          <a:xfrm>
            <a:off x="6520061" y="163026"/>
            <a:ext cx="470000" cy="769441"/>
          </a:xfrm>
          <a:prstGeom prst="rect">
            <a:avLst/>
          </a:prstGeom>
          <a:noFill/>
        </p:spPr>
        <p:txBody>
          <a:bodyPr wrap="none" rtlCol="0">
            <a:spAutoFit/>
          </a:bodyPr>
          <a:lstStyle/>
          <a:p>
            <a:r>
              <a:rPr lang="en-US" sz="4400" b="1" dirty="0"/>
              <a:t>7</a:t>
            </a:r>
          </a:p>
        </p:txBody>
      </p:sp>
      <p:sp>
        <p:nvSpPr>
          <p:cNvPr id="22" name="TextBox 21">
            <a:extLst>
              <a:ext uri="{FF2B5EF4-FFF2-40B4-BE49-F238E27FC236}">
                <a16:creationId xmlns:a16="http://schemas.microsoft.com/office/drawing/2014/main" id="{C30F2BEA-E467-474F-A0FB-2F467324B5B5}"/>
              </a:ext>
            </a:extLst>
          </p:cNvPr>
          <p:cNvSpPr txBox="1"/>
          <p:nvPr/>
        </p:nvSpPr>
        <p:spPr>
          <a:xfrm>
            <a:off x="9546937" y="163026"/>
            <a:ext cx="470000" cy="769441"/>
          </a:xfrm>
          <a:prstGeom prst="rect">
            <a:avLst/>
          </a:prstGeom>
          <a:noFill/>
        </p:spPr>
        <p:txBody>
          <a:bodyPr wrap="none" rtlCol="0">
            <a:spAutoFit/>
          </a:bodyPr>
          <a:lstStyle/>
          <a:p>
            <a:r>
              <a:rPr lang="en-US" sz="4400" b="1" dirty="0"/>
              <a:t>8</a:t>
            </a:r>
          </a:p>
        </p:txBody>
      </p:sp>
      <p:cxnSp>
        <p:nvCxnSpPr>
          <p:cNvPr id="23" name="Straight Arrow Connector 22">
            <a:extLst>
              <a:ext uri="{FF2B5EF4-FFF2-40B4-BE49-F238E27FC236}">
                <a16:creationId xmlns:a16="http://schemas.microsoft.com/office/drawing/2014/main" id="{B509212D-77BB-46ED-A82E-745DF39BF0AD}"/>
              </a:ext>
            </a:extLst>
          </p:cNvPr>
          <p:cNvCxnSpPr>
            <a:cxnSpLocks/>
          </p:cNvCxnSpPr>
          <p:nvPr/>
        </p:nvCxnSpPr>
        <p:spPr>
          <a:xfrm>
            <a:off x="3441700" y="2495550"/>
            <a:ext cx="82322" cy="49831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380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56B0ECC-B79F-4E4B-8B61-FEA83FFB1EE0}"/>
              </a:ext>
            </a:extLst>
          </p:cNvPr>
          <p:cNvPicPr>
            <a:picLocks noChangeAspect="1"/>
          </p:cNvPicPr>
          <p:nvPr/>
        </p:nvPicPr>
        <p:blipFill rotWithShape="1">
          <a:blip r:embed="rId3"/>
          <a:srcRect l="16614" t="53982" r="40491" b="12222"/>
          <a:stretch/>
        </p:blipFill>
        <p:spPr>
          <a:xfrm rot="5400000">
            <a:off x="2977289" y="1148841"/>
            <a:ext cx="1748288" cy="1032565"/>
          </a:xfrm>
          <a:prstGeom prst="rect">
            <a:avLst/>
          </a:prstGeom>
        </p:spPr>
      </p:pic>
      <p:pic>
        <p:nvPicPr>
          <p:cNvPr id="6" name="Picture 5" descr="Diagram&#10;&#10;Description automatically generated">
            <a:extLst>
              <a:ext uri="{FF2B5EF4-FFF2-40B4-BE49-F238E27FC236}">
                <a16:creationId xmlns:a16="http://schemas.microsoft.com/office/drawing/2014/main" id="{75EB3617-65EA-49F3-AD85-191E5E0E146D}"/>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4282243"/>
            <a:ext cx="793655" cy="831053"/>
          </a:xfrm>
          <a:prstGeom prst="rect">
            <a:avLst/>
          </a:prstGeom>
        </p:spPr>
      </p:pic>
      <p:pic>
        <p:nvPicPr>
          <p:cNvPr id="73" name="Picture 72" descr="Diagram&#10;&#10;Description automatically generated">
            <a:extLst>
              <a:ext uri="{FF2B5EF4-FFF2-40B4-BE49-F238E27FC236}">
                <a16:creationId xmlns:a16="http://schemas.microsoft.com/office/drawing/2014/main" id="{4C3A84FF-F406-4352-98D1-75C98B99041C}"/>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5633657"/>
            <a:ext cx="793655" cy="831053"/>
          </a:xfrm>
          <a:prstGeom prst="rect">
            <a:avLst/>
          </a:prstGeom>
        </p:spPr>
      </p:pic>
      <p:pic>
        <p:nvPicPr>
          <p:cNvPr id="10" name="Picture 9">
            <a:extLst>
              <a:ext uri="{FF2B5EF4-FFF2-40B4-BE49-F238E27FC236}">
                <a16:creationId xmlns:a16="http://schemas.microsoft.com/office/drawing/2014/main" id="{E503B57C-6531-4485-A93F-C2F4211DC987}"/>
              </a:ext>
            </a:extLst>
          </p:cNvPr>
          <p:cNvPicPr>
            <a:picLocks noChangeAspect="1"/>
          </p:cNvPicPr>
          <p:nvPr/>
        </p:nvPicPr>
        <p:blipFill rotWithShape="1">
          <a:blip r:embed="rId3"/>
          <a:srcRect l="62911" t="46018" r="22860" b="9075"/>
          <a:stretch/>
        </p:blipFill>
        <p:spPr>
          <a:xfrm>
            <a:off x="10978878" y="790978"/>
            <a:ext cx="847070" cy="2004044"/>
          </a:xfrm>
          <a:prstGeom prst="rect">
            <a:avLst/>
          </a:prstGeom>
        </p:spPr>
      </p:pic>
      <p:sp>
        <p:nvSpPr>
          <p:cNvPr id="77" name="TextBox 76">
            <a:extLst>
              <a:ext uri="{FF2B5EF4-FFF2-40B4-BE49-F238E27FC236}">
                <a16:creationId xmlns:a16="http://schemas.microsoft.com/office/drawing/2014/main" id="{6A52A92C-56F9-4CB1-8648-D0632CA4E396}"/>
              </a:ext>
            </a:extLst>
          </p:cNvPr>
          <p:cNvSpPr txBox="1"/>
          <p:nvPr/>
        </p:nvSpPr>
        <p:spPr>
          <a:xfrm>
            <a:off x="103782" y="4148903"/>
            <a:ext cx="2654595" cy="1754326"/>
          </a:xfrm>
          <a:prstGeom prst="rect">
            <a:avLst/>
          </a:prstGeom>
          <a:noFill/>
        </p:spPr>
        <p:txBody>
          <a:bodyPr wrap="square" rtlCol="0">
            <a:spAutoFit/>
          </a:bodyPr>
          <a:lstStyle/>
          <a:p>
            <a:r>
              <a:rPr lang="en-US" sz="1200" dirty="0"/>
              <a:t>Cut one of the ends from the Dupont connectors, then strip the ends to expose the bare wire. Use these stripped wires for steps 2-4. </a:t>
            </a:r>
            <a:r>
              <a:rPr lang="en-US" sz="1200" b="1" dirty="0"/>
              <a:t>Be sure to match the wire colors in the diagram. </a:t>
            </a:r>
            <a:r>
              <a:rPr lang="en-US" sz="1200" dirty="0"/>
              <a:t>This will allow you to easily follow the instructions for connecting the cables into the PCB. You will need to prepare a total of 14 stripped connectors.</a:t>
            </a:r>
          </a:p>
        </p:txBody>
      </p:sp>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C307F2A6-6ACC-491F-AFBB-F3F2BF8FB374}"/>
              </a:ext>
            </a:extLst>
          </p:cNvPr>
          <p:cNvPicPr>
            <a:picLocks noChangeAspect="1"/>
          </p:cNvPicPr>
          <p:nvPr/>
        </p:nvPicPr>
        <p:blipFill rotWithShape="1">
          <a:blip r:embed="rId3"/>
          <a:srcRect l="16614" t="53982" r="40491" b="12222"/>
          <a:stretch/>
        </p:blipFill>
        <p:spPr>
          <a:xfrm rot="5400000">
            <a:off x="4304448" y="1148840"/>
            <a:ext cx="1748288" cy="1032565"/>
          </a:xfrm>
          <a:prstGeom prst="rect">
            <a:avLst/>
          </a:prstGeom>
        </p:spPr>
      </p:pic>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EE5D555-18E6-4E21-8746-7B695122F741}"/>
              </a:ext>
            </a:extLst>
          </p:cNvPr>
          <p:cNvGrpSpPr/>
          <p:nvPr/>
        </p:nvGrpSpPr>
        <p:grpSpPr>
          <a:xfrm>
            <a:off x="3741342" y="2559439"/>
            <a:ext cx="0" cy="1132233"/>
            <a:chOff x="1864829" y="3396615"/>
            <a:chExt cx="0" cy="1132233"/>
          </a:xfrm>
        </p:grpSpPr>
        <p:grpSp>
          <p:nvGrpSpPr>
            <p:cNvPr id="20" name="Group 19">
              <a:extLst>
                <a:ext uri="{FF2B5EF4-FFF2-40B4-BE49-F238E27FC236}">
                  <a16:creationId xmlns:a16="http://schemas.microsoft.com/office/drawing/2014/main" id="{59CDCC8F-B177-48B9-B3E0-395E95E0AC2B}"/>
                </a:ext>
              </a:extLst>
            </p:cNvPr>
            <p:cNvGrpSpPr/>
            <p:nvPr/>
          </p:nvGrpSpPr>
          <p:grpSpPr>
            <a:xfrm>
              <a:off x="1864829" y="3495923"/>
              <a:ext cx="0" cy="1032925"/>
              <a:chOff x="1855304" y="3313043"/>
              <a:chExt cx="0" cy="1032925"/>
            </a:xfrm>
          </p:grpSpPr>
          <p:cxnSp>
            <p:nvCxnSpPr>
              <p:cNvPr id="15" name="Straight Connector 14">
                <a:extLst>
                  <a:ext uri="{FF2B5EF4-FFF2-40B4-BE49-F238E27FC236}">
                    <a16:creationId xmlns:a16="http://schemas.microsoft.com/office/drawing/2014/main" id="{1C1D70B5-C96C-483F-A7E5-429968A09B3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7B2CE5-A9CA-43FE-B68A-43BC581918F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6" name="Straight Connector 105">
              <a:extLst>
                <a:ext uri="{FF2B5EF4-FFF2-40B4-BE49-F238E27FC236}">
                  <a16:creationId xmlns:a16="http://schemas.microsoft.com/office/drawing/2014/main" id="{7450A95D-52BF-4EFE-A9C3-54DC664FA65C}"/>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E06F5944-4FEB-4112-ABDB-54506309A234}"/>
              </a:ext>
            </a:extLst>
          </p:cNvPr>
          <p:cNvGrpSpPr/>
          <p:nvPr/>
        </p:nvGrpSpPr>
        <p:grpSpPr>
          <a:xfrm>
            <a:off x="3812836" y="2559439"/>
            <a:ext cx="0" cy="1132233"/>
            <a:chOff x="1864829" y="3396615"/>
            <a:chExt cx="0" cy="1132233"/>
          </a:xfrm>
        </p:grpSpPr>
        <p:grpSp>
          <p:nvGrpSpPr>
            <p:cNvPr id="109" name="Group 108">
              <a:extLst>
                <a:ext uri="{FF2B5EF4-FFF2-40B4-BE49-F238E27FC236}">
                  <a16:creationId xmlns:a16="http://schemas.microsoft.com/office/drawing/2014/main" id="{F845DAF4-54EF-4F60-BD9D-A7B430C1D473}"/>
                </a:ext>
              </a:extLst>
            </p:cNvPr>
            <p:cNvGrpSpPr/>
            <p:nvPr/>
          </p:nvGrpSpPr>
          <p:grpSpPr>
            <a:xfrm>
              <a:off x="1864829" y="3495923"/>
              <a:ext cx="0" cy="1032925"/>
              <a:chOff x="1855304" y="3313043"/>
              <a:chExt cx="0" cy="1032925"/>
            </a:xfrm>
          </p:grpSpPr>
          <p:cxnSp>
            <p:nvCxnSpPr>
              <p:cNvPr id="112" name="Straight Connector 111">
                <a:extLst>
                  <a:ext uri="{FF2B5EF4-FFF2-40B4-BE49-F238E27FC236}">
                    <a16:creationId xmlns:a16="http://schemas.microsoft.com/office/drawing/2014/main" id="{34023503-C81F-4AB4-A7F2-9BCDC00CD89B}"/>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EAE115F-1272-43C5-9737-F7A707D78D1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C0905962-4E41-4AF0-93C3-CD695B2C3657}"/>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B1812DCC-FF71-4FDF-8388-B6E72C41EB1B}"/>
              </a:ext>
            </a:extLst>
          </p:cNvPr>
          <p:cNvGrpSpPr/>
          <p:nvPr/>
        </p:nvGrpSpPr>
        <p:grpSpPr>
          <a:xfrm>
            <a:off x="3879511" y="2559439"/>
            <a:ext cx="0" cy="1132233"/>
            <a:chOff x="1864829" y="3396615"/>
            <a:chExt cx="0" cy="1132233"/>
          </a:xfrm>
        </p:grpSpPr>
        <p:grpSp>
          <p:nvGrpSpPr>
            <p:cNvPr id="118" name="Group 117">
              <a:extLst>
                <a:ext uri="{FF2B5EF4-FFF2-40B4-BE49-F238E27FC236}">
                  <a16:creationId xmlns:a16="http://schemas.microsoft.com/office/drawing/2014/main" id="{63F339F8-90EA-44AE-9534-85628DE179B0}"/>
                </a:ext>
              </a:extLst>
            </p:cNvPr>
            <p:cNvGrpSpPr/>
            <p:nvPr/>
          </p:nvGrpSpPr>
          <p:grpSpPr>
            <a:xfrm>
              <a:off x="1864829" y="3495923"/>
              <a:ext cx="0" cy="1032925"/>
              <a:chOff x="1855304" y="3313043"/>
              <a:chExt cx="0" cy="1032925"/>
            </a:xfrm>
          </p:grpSpPr>
          <p:cxnSp>
            <p:nvCxnSpPr>
              <p:cNvPr id="122" name="Straight Connector 121">
                <a:extLst>
                  <a:ext uri="{FF2B5EF4-FFF2-40B4-BE49-F238E27FC236}">
                    <a16:creationId xmlns:a16="http://schemas.microsoft.com/office/drawing/2014/main" id="{C6F76D9A-FB7F-4DC2-B829-110699332703}"/>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A688B05-E5A0-4DD3-BD1B-3C8923E1972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0" name="Straight Connector 119">
              <a:extLst>
                <a:ext uri="{FF2B5EF4-FFF2-40B4-BE49-F238E27FC236}">
                  <a16:creationId xmlns:a16="http://schemas.microsoft.com/office/drawing/2014/main" id="{786EBB73-CB90-4016-BB9E-30AEBAC7F9C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C59C7552-BCE8-4D64-A096-9543133D66FB}"/>
              </a:ext>
            </a:extLst>
          </p:cNvPr>
          <p:cNvGrpSpPr/>
          <p:nvPr/>
        </p:nvGrpSpPr>
        <p:grpSpPr>
          <a:xfrm>
            <a:off x="3951174" y="2559439"/>
            <a:ext cx="0" cy="1132233"/>
            <a:chOff x="1864829" y="3396615"/>
            <a:chExt cx="0" cy="1132233"/>
          </a:xfrm>
        </p:grpSpPr>
        <p:grpSp>
          <p:nvGrpSpPr>
            <p:cNvPr id="128" name="Group 127">
              <a:extLst>
                <a:ext uri="{FF2B5EF4-FFF2-40B4-BE49-F238E27FC236}">
                  <a16:creationId xmlns:a16="http://schemas.microsoft.com/office/drawing/2014/main" id="{810416E0-5A3C-4908-BD3C-69DF2EB001DD}"/>
                </a:ext>
              </a:extLst>
            </p:cNvPr>
            <p:cNvGrpSpPr/>
            <p:nvPr/>
          </p:nvGrpSpPr>
          <p:grpSpPr>
            <a:xfrm>
              <a:off x="1864829" y="3495923"/>
              <a:ext cx="0" cy="1032925"/>
              <a:chOff x="1855304" y="3313043"/>
              <a:chExt cx="0" cy="1032925"/>
            </a:xfrm>
          </p:grpSpPr>
          <p:cxnSp>
            <p:nvCxnSpPr>
              <p:cNvPr id="130" name="Straight Connector 129">
                <a:extLst>
                  <a:ext uri="{FF2B5EF4-FFF2-40B4-BE49-F238E27FC236}">
                    <a16:creationId xmlns:a16="http://schemas.microsoft.com/office/drawing/2014/main" id="{C75F07C3-EA24-4EE4-B486-3D7044B5B4BB}"/>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5616D49-05CF-480A-9747-BD5043E7F09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B28B3DB9-1F05-48DD-9BA0-7428D382465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B2C170D0-D2B1-486F-A2EF-66E792F00CC5}"/>
              </a:ext>
            </a:extLst>
          </p:cNvPr>
          <p:cNvGrpSpPr/>
          <p:nvPr/>
        </p:nvGrpSpPr>
        <p:grpSpPr>
          <a:xfrm>
            <a:off x="5080450" y="2485866"/>
            <a:ext cx="0" cy="1032925"/>
            <a:chOff x="1855304" y="3313043"/>
            <a:chExt cx="0" cy="1032925"/>
          </a:xfrm>
        </p:grpSpPr>
        <p:cxnSp>
          <p:nvCxnSpPr>
            <p:cNvPr id="139" name="Straight Connector 138">
              <a:extLst>
                <a:ext uri="{FF2B5EF4-FFF2-40B4-BE49-F238E27FC236}">
                  <a16:creationId xmlns:a16="http://schemas.microsoft.com/office/drawing/2014/main" id="{54BA30F4-DB7D-4514-B000-B11F90581DD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4BF9A35-48FB-4877-B76E-49AFCC049678}"/>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D86E6FD-D6C3-4258-A737-B158D88555EB}"/>
              </a:ext>
            </a:extLst>
          </p:cNvPr>
          <p:cNvGrpSpPr/>
          <p:nvPr/>
        </p:nvGrpSpPr>
        <p:grpSpPr>
          <a:xfrm>
            <a:off x="5140321" y="2485866"/>
            <a:ext cx="0" cy="1032925"/>
            <a:chOff x="1855304" y="3313043"/>
            <a:chExt cx="0" cy="1032925"/>
          </a:xfrm>
        </p:grpSpPr>
        <p:cxnSp>
          <p:nvCxnSpPr>
            <p:cNvPr id="144" name="Straight Connector 143">
              <a:extLst>
                <a:ext uri="{FF2B5EF4-FFF2-40B4-BE49-F238E27FC236}">
                  <a16:creationId xmlns:a16="http://schemas.microsoft.com/office/drawing/2014/main" id="{512DA980-3555-4424-9967-A07E91CAAB9A}"/>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41088C6-9F7D-465F-962A-91EDE60B850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91A64C31-2D66-465A-94F5-33829FA07416}"/>
              </a:ext>
            </a:extLst>
          </p:cNvPr>
          <p:cNvGrpSpPr/>
          <p:nvPr/>
        </p:nvGrpSpPr>
        <p:grpSpPr>
          <a:xfrm>
            <a:off x="5203121" y="2485866"/>
            <a:ext cx="0" cy="1032925"/>
            <a:chOff x="1855304" y="3313043"/>
            <a:chExt cx="0" cy="1032925"/>
          </a:xfrm>
        </p:grpSpPr>
        <p:cxnSp>
          <p:nvCxnSpPr>
            <p:cNvPr id="149" name="Straight Connector 148">
              <a:extLst>
                <a:ext uri="{FF2B5EF4-FFF2-40B4-BE49-F238E27FC236}">
                  <a16:creationId xmlns:a16="http://schemas.microsoft.com/office/drawing/2014/main" id="{D07E0B65-5EC6-4074-A0CE-D42E5E1A04FC}"/>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75E4716-9BE4-473F-B681-82C7258B987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B945DE5E-94C0-4C26-BC77-817F643DACAA}"/>
              </a:ext>
            </a:extLst>
          </p:cNvPr>
          <p:cNvGrpSpPr/>
          <p:nvPr/>
        </p:nvGrpSpPr>
        <p:grpSpPr>
          <a:xfrm>
            <a:off x="5263160" y="2485866"/>
            <a:ext cx="0" cy="1032925"/>
            <a:chOff x="1855304" y="3313043"/>
            <a:chExt cx="0" cy="1032925"/>
          </a:xfrm>
        </p:grpSpPr>
        <p:cxnSp>
          <p:nvCxnSpPr>
            <p:cNvPr id="154" name="Straight Connector 153">
              <a:extLst>
                <a:ext uri="{FF2B5EF4-FFF2-40B4-BE49-F238E27FC236}">
                  <a16:creationId xmlns:a16="http://schemas.microsoft.com/office/drawing/2014/main" id="{9369737F-AD34-4258-A850-8AD31B4D2708}"/>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6241C21-C11F-41D8-8EC1-47588C22A55C}"/>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C8386E93-5B95-415E-8B20-4996C571CFAB}"/>
              </a:ext>
            </a:extLst>
          </p:cNvPr>
          <p:cNvGrpSpPr/>
          <p:nvPr/>
        </p:nvGrpSpPr>
        <p:grpSpPr>
          <a:xfrm rot="16200000">
            <a:off x="4984316" y="4100126"/>
            <a:ext cx="0" cy="1132233"/>
            <a:chOff x="1864829" y="3396615"/>
            <a:chExt cx="0" cy="1132233"/>
          </a:xfrm>
        </p:grpSpPr>
        <p:grpSp>
          <p:nvGrpSpPr>
            <p:cNvPr id="157" name="Group 156">
              <a:extLst>
                <a:ext uri="{FF2B5EF4-FFF2-40B4-BE49-F238E27FC236}">
                  <a16:creationId xmlns:a16="http://schemas.microsoft.com/office/drawing/2014/main" id="{7AA2F5EF-2A2D-42D5-B425-1D5308AB90FE}"/>
                </a:ext>
              </a:extLst>
            </p:cNvPr>
            <p:cNvGrpSpPr/>
            <p:nvPr/>
          </p:nvGrpSpPr>
          <p:grpSpPr>
            <a:xfrm>
              <a:off x="1864829" y="3495923"/>
              <a:ext cx="0" cy="1032925"/>
              <a:chOff x="1855304" y="3313043"/>
              <a:chExt cx="0" cy="1032925"/>
            </a:xfrm>
          </p:grpSpPr>
          <p:cxnSp>
            <p:nvCxnSpPr>
              <p:cNvPr id="159" name="Straight Connector 158">
                <a:extLst>
                  <a:ext uri="{FF2B5EF4-FFF2-40B4-BE49-F238E27FC236}">
                    <a16:creationId xmlns:a16="http://schemas.microsoft.com/office/drawing/2014/main" id="{AF803F18-2F66-4D1A-9D11-2657B30506FD}"/>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B721BC6-0565-4F60-B941-4DE9171B56D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8" name="Straight Connector 157">
              <a:extLst>
                <a:ext uri="{FF2B5EF4-FFF2-40B4-BE49-F238E27FC236}">
                  <a16:creationId xmlns:a16="http://schemas.microsoft.com/office/drawing/2014/main" id="{2DD365CA-EE7D-4BFA-85D9-F57C72C7F472}"/>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C18090D-C0D7-4F4D-918B-55C9A5211A9D}"/>
              </a:ext>
            </a:extLst>
          </p:cNvPr>
          <p:cNvGrpSpPr/>
          <p:nvPr/>
        </p:nvGrpSpPr>
        <p:grpSpPr>
          <a:xfrm rot="16200000">
            <a:off x="4984315" y="3827537"/>
            <a:ext cx="0" cy="1132233"/>
            <a:chOff x="1864829" y="3396615"/>
            <a:chExt cx="0" cy="1132233"/>
          </a:xfrm>
        </p:grpSpPr>
        <p:grpSp>
          <p:nvGrpSpPr>
            <p:cNvPr id="162" name="Group 161">
              <a:extLst>
                <a:ext uri="{FF2B5EF4-FFF2-40B4-BE49-F238E27FC236}">
                  <a16:creationId xmlns:a16="http://schemas.microsoft.com/office/drawing/2014/main" id="{465AF83C-3E5A-4AC4-9EB2-3ED33F9D54CC}"/>
                </a:ext>
              </a:extLst>
            </p:cNvPr>
            <p:cNvGrpSpPr/>
            <p:nvPr/>
          </p:nvGrpSpPr>
          <p:grpSpPr>
            <a:xfrm>
              <a:off x="1864829" y="3495923"/>
              <a:ext cx="0" cy="1032925"/>
              <a:chOff x="1855304" y="3313043"/>
              <a:chExt cx="0" cy="1032925"/>
            </a:xfrm>
          </p:grpSpPr>
          <p:cxnSp>
            <p:nvCxnSpPr>
              <p:cNvPr id="164" name="Straight Connector 163">
                <a:extLst>
                  <a:ext uri="{FF2B5EF4-FFF2-40B4-BE49-F238E27FC236}">
                    <a16:creationId xmlns:a16="http://schemas.microsoft.com/office/drawing/2014/main" id="{0C48AB7B-DE05-4360-BB7E-DA6F92DA73A8}"/>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A977ED8-FB41-4A67-8D46-47E13599831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D633043-5616-4B09-B869-E4BFFC7E162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FF3C7DA9-3631-48DE-A703-C16B8D6D2552}"/>
              </a:ext>
            </a:extLst>
          </p:cNvPr>
          <p:cNvGrpSpPr/>
          <p:nvPr/>
        </p:nvGrpSpPr>
        <p:grpSpPr>
          <a:xfrm rot="16200000">
            <a:off x="4811185" y="5455226"/>
            <a:ext cx="0" cy="1132233"/>
            <a:chOff x="1864829" y="3396615"/>
            <a:chExt cx="0" cy="1132233"/>
          </a:xfrm>
        </p:grpSpPr>
        <p:grpSp>
          <p:nvGrpSpPr>
            <p:cNvPr id="167" name="Group 166">
              <a:extLst>
                <a:ext uri="{FF2B5EF4-FFF2-40B4-BE49-F238E27FC236}">
                  <a16:creationId xmlns:a16="http://schemas.microsoft.com/office/drawing/2014/main" id="{E6047EFA-B42C-4BDB-BC7D-7576EADE1ABF}"/>
                </a:ext>
              </a:extLst>
            </p:cNvPr>
            <p:cNvGrpSpPr/>
            <p:nvPr/>
          </p:nvGrpSpPr>
          <p:grpSpPr>
            <a:xfrm>
              <a:off x="1864829" y="3495923"/>
              <a:ext cx="0" cy="1032925"/>
              <a:chOff x="1855304" y="3313043"/>
              <a:chExt cx="0" cy="1032925"/>
            </a:xfrm>
          </p:grpSpPr>
          <p:cxnSp>
            <p:nvCxnSpPr>
              <p:cNvPr id="169" name="Straight Connector 168">
                <a:extLst>
                  <a:ext uri="{FF2B5EF4-FFF2-40B4-BE49-F238E27FC236}">
                    <a16:creationId xmlns:a16="http://schemas.microsoft.com/office/drawing/2014/main" id="{35C1455F-4C44-4D9F-8262-6ABB1E1E9B5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B0D9063-ED7F-4044-B43D-932EBBC8E04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a:extLst>
                <a:ext uri="{FF2B5EF4-FFF2-40B4-BE49-F238E27FC236}">
                  <a16:creationId xmlns:a16="http://schemas.microsoft.com/office/drawing/2014/main" id="{463E9E60-9E8E-421E-B9EB-E8417FC32AE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B83518E7-4369-404B-81A3-E92720C58B3A}"/>
              </a:ext>
            </a:extLst>
          </p:cNvPr>
          <p:cNvGrpSpPr/>
          <p:nvPr/>
        </p:nvGrpSpPr>
        <p:grpSpPr>
          <a:xfrm rot="16200000">
            <a:off x="4811184" y="5182637"/>
            <a:ext cx="0" cy="1132233"/>
            <a:chOff x="1864829" y="3396615"/>
            <a:chExt cx="0" cy="1132233"/>
          </a:xfrm>
        </p:grpSpPr>
        <p:grpSp>
          <p:nvGrpSpPr>
            <p:cNvPr id="172" name="Group 171">
              <a:extLst>
                <a:ext uri="{FF2B5EF4-FFF2-40B4-BE49-F238E27FC236}">
                  <a16:creationId xmlns:a16="http://schemas.microsoft.com/office/drawing/2014/main" id="{1DEBA3E8-3584-481D-A126-E38409A5C288}"/>
                </a:ext>
              </a:extLst>
            </p:cNvPr>
            <p:cNvGrpSpPr/>
            <p:nvPr/>
          </p:nvGrpSpPr>
          <p:grpSpPr>
            <a:xfrm>
              <a:off x="1864829" y="3495923"/>
              <a:ext cx="0" cy="1032925"/>
              <a:chOff x="1855304" y="3313043"/>
              <a:chExt cx="0" cy="1032925"/>
            </a:xfrm>
          </p:grpSpPr>
          <p:cxnSp>
            <p:nvCxnSpPr>
              <p:cNvPr id="174" name="Straight Connector 173">
                <a:extLst>
                  <a:ext uri="{FF2B5EF4-FFF2-40B4-BE49-F238E27FC236}">
                    <a16:creationId xmlns:a16="http://schemas.microsoft.com/office/drawing/2014/main" id="{5F899A49-15F8-48B5-8C83-85365E9042B7}"/>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7199AA6-0B37-4AD4-BFD6-DABFD1E5D22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3" name="Straight Connector 172">
              <a:extLst>
                <a:ext uri="{FF2B5EF4-FFF2-40B4-BE49-F238E27FC236}">
                  <a16:creationId xmlns:a16="http://schemas.microsoft.com/office/drawing/2014/main" id="{7E7CA97F-84A5-4E62-A6FA-B38AD16CEBD9}"/>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5871736"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7C44C4C-5E2A-4FB2-B1A8-1E2605E0B9DC}"/>
              </a:ext>
            </a:extLst>
          </p:cNvPr>
          <p:cNvPicPr>
            <a:picLocks noChangeAspect="1"/>
          </p:cNvPicPr>
          <p:nvPr/>
        </p:nvPicPr>
        <p:blipFill rotWithShape="1">
          <a:blip r:embed="rId5"/>
          <a:srcRect l="51547" t="7500" r="25149" b="9098"/>
          <a:stretch/>
        </p:blipFill>
        <p:spPr>
          <a:xfrm rot="5400000">
            <a:off x="1202863" y="4850274"/>
            <a:ext cx="793556" cy="2814715"/>
          </a:xfrm>
          <a:prstGeom prst="rect">
            <a:avLst/>
          </a:prstGeom>
        </p:spPr>
      </p:pic>
      <p:grpSp>
        <p:nvGrpSpPr>
          <p:cNvPr id="82" name="Group 81">
            <a:extLst>
              <a:ext uri="{FF2B5EF4-FFF2-40B4-BE49-F238E27FC236}">
                <a16:creationId xmlns:a16="http://schemas.microsoft.com/office/drawing/2014/main" id="{232AD560-235D-4E63-A5F0-4652C838E2AD}"/>
              </a:ext>
            </a:extLst>
          </p:cNvPr>
          <p:cNvGrpSpPr/>
          <p:nvPr/>
        </p:nvGrpSpPr>
        <p:grpSpPr>
          <a:xfrm>
            <a:off x="11417398" y="2743995"/>
            <a:ext cx="45719" cy="1050460"/>
            <a:chOff x="1855304" y="3313043"/>
            <a:chExt cx="0" cy="1032925"/>
          </a:xfrm>
        </p:grpSpPr>
        <p:cxnSp>
          <p:nvCxnSpPr>
            <p:cNvPr id="84" name="Straight Connector 83">
              <a:extLst>
                <a:ext uri="{FF2B5EF4-FFF2-40B4-BE49-F238E27FC236}">
                  <a16:creationId xmlns:a16="http://schemas.microsoft.com/office/drawing/2014/main" id="{5590E52F-327A-470F-88DF-6052637DEA4F}"/>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7F922B-FD36-4897-8209-AD2AEFD1320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5E694E4-BD2F-4962-8C22-29CB78A2046A}"/>
              </a:ext>
            </a:extLst>
          </p:cNvPr>
          <p:cNvPicPr>
            <a:picLocks noChangeAspect="1"/>
          </p:cNvPicPr>
          <p:nvPr/>
        </p:nvPicPr>
        <p:blipFill>
          <a:blip r:embed="rId6"/>
          <a:stretch>
            <a:fillRect/>
          </a:stretch>
        </p:blipFill>
        <p:spPr>
          <a:xfrm>
            <a:off x="11391771" y="2469438"/>
            <a:ext cx="54869" cy="243861"/>
          </a:xfrm>
          <a:prstGeom prst="rect">
            <a:avLst/>
          </a:prstGeom>
        </p:spPr>
      </p:pic>
      <p:grpSp>
        <p:nvGrpSpPr>
          <p:cNvPr id="86" name="Group 85">
            <a:extLst>
              <a:ext uri="{FF2B5EF4-FFF2-40B4-BE49-F238E27FC236}">
                <a16:creationId xmlns:a16="http://schemas.microsoft.com/office/drawing/2014/main" id="{7977ABE0-B30E-4174-9552-CE4EF8630DDD}"/>
              </a:ext>
            </a:extLst>
          </p:cNvPr>
          <p:cNvGrpSpPr/>
          <p:nvPr/>
        </p:nvGrpSpPr>
        <p:grpSpPr>
          <a:xfrm>
            <a:off x="11531500" y="2743995"/>
            <a:ext cx="0" cy="1050460"/>
            <a:chOff x="1855304" y="3303368"/>
            <a:chExt cx="0" cy="1042600"/>
          </a:xfrm>
        </p:grpSpPr>
        <p:cxnSp>
          <p:nvCxnSpPr>
            <p:cNvPr id="87" name="Straight Connector 86">
              <a:extLst>
                <a:ext uri="{FF2B5EF4-FFF2-40B4-BE49-F238E27FC236}">
                  <a16:creationId xmlns:a16="http://schemas.microsoft.com/office/drawing/2014/main" id="{69A47079-8D75-4A58-851C-864D7DD863CA}"/>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E1093B-927F-4160-B165-26F34CBF0C2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9" name="Picture 88">
            <a:extLst>
              <a:ext uri="{FF2B5EF4-FFF2-40B4-BE49-F238E27FC236}">
                <a16:creationId xmlns:a16="http://schemas.microsoft.com/office/drawing/2014/main" id="{CA2D87BF-C761-4770-A1B1-6F60966316A5}"/>
              </a:ext>
            </a:extLst>
          </p:cNvPr>
          <p:cNvPicPr>
            <a:picLocks noChangeAspect="1"/>
          </p:cNvPicPr>
          <p:nvPr/>
        </p:nvPicPr>
        <p:blipFill>
          <a:blip r:embed="rId6"/>
          <a:stretch>
            <a:fillRect/>
          </a:stretch>
        </p:blipFill>
        <p:spPr>
          <a:xfrm>
            <a:off x="11504066" y="2469438"/>
            <a:ext cx="54869" cy="243861"/>
          </a:xfrm>
          <a:prstGeom prst="rect">
            <a:avLst/>
          </a:prstGeom>
        </p:spPr>
      </p:pic>
      <p:pic>
        <p:nvPicPr>
          <p:cNvPr id="90" name="Picture 89">
            <a:extLst>
              <a:ext uri="{FF2B5EF4-FFF2-40B4-BE49-F238E27FC236}">
                <a16:creationId xmlns:a16="http://schemas.microsoft.com/office/drawing/2014/main" id="{80D56B1E-886B-4EDA-88A7-7F4F9F2D44BA}"/>
              </a:ext>
            </a:extLst>
          </p:cNvPr>
          <p:cNvPicPr>
            <a:picLocks noChangeAspect="1"/>
          </p:cNvPicPr>
          <p:nvPr/>
        </p:nvPicPr>
        <p:blipFill rotWithShape="1">
          <a:blip r:embed="rId3"/>
          <a:srcRect l="62911" t="46018" r="22860" b="9075"/>
          <a:stretch/>
        </p:blipFill>
        <p:spPr>
          <a:xfrm>
            <a:off x="9387298" y="790978"/>
            <a:ext cx="847070" cy="2004044"/>
          </a:xfrm>
          <a:prstGeom prst="rect">
            <a:avLst/>
          </a:prstGeom>
        </p:spPr>
      </p:pic>
      <p:grpSp>
        <p:nvGrpSpPr>
          <p:cNvPr id="91" name="Group 90">
            <a:extLst>
              <a:ext uri="{FF2B5EF4-FFF2-40B4-BE49-F238E27FC236}">
                <a16:creationId xmlns:a16="http://schemas.microsoft.com/office/drawing/2014/main" id="{39D9FDDD-939D-4537-B3CD-54584D674E6B}"/>
              </a:ext>
            </a:extLst>
          </p:cNvPr>
          <p:cNvGrpSpPr/>
          <p:nvPr/>
        </p:nvGrpSpPr>
        <p:grpSpPr>
          <a:xfrm>
            <a:off x="9825818" y="3450750"/>
            <a:ext cx="45719" cy="1050460"/>
            <a:chOff x="1855304" y="3313043"/>
            <a:chExt cx="0" cy="1032925"/>
          </a:xfrm>
        </p:grpSpPr>
        <p:cxnSp>
          <p:nvCxnSpPr>
            <p:cNvPr id="92" name="Straight Connector 91">
              <a:extLst>
                <a:ext uri="{FF2B5EF4-FFF2-40B4-BE49-F238E27FC236}">
                  <a16:creationId xmlns:a16="http://schemas.microsoft.com/office/drawing/2014/main" id="{F3F86017-CBE2-454C-B5A2-38EB1710367D}"/>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6459416-2817-4FA6-A2D7-B0F4B6E4D06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4" name="Picture 93">
            <a:extLst>
              <a:ext uri="{FF2B5EF4-FFF2-40B4-BE49-F238E27FC236}">
                <a16:creationId xmlns:a16="http://schemas.microsoft.com/office/drawing/2014/main" id="{AD4500C9-F8EC-41B7-ADC6-622333B0F628}"/>
              </a:ext>
            </a:extLst>
          </p:cNvPr>
          <p:cNvPicPr>
            <a:picLocks noChangeAspect="1"/>
          </p:cNvPicPr>
          <p:nvPr/>
        </p:nvPicPr>
        <p:blipFill>
          <a:blip r:embed="rId6"/>
          <a:stretch>
            <a:fillRect/>
          </a:stretch>
        </p:blipFill>
        <p:spPr>
          <a:xfrm>
            <a:off x="9800191" y="3239914"/>
            <a:ext cx="54869" cy="243861"/>
          </a:xfrm>
          <a:prstGeom prst="rect">
            <a:avLst/>
          </a:prstGeom>
        </p:spPr>
      </p:pic>
      <p:grpSp>
        <p:nvGrpSpPr>
          <p:cNvPr id="95" name="Group 94">
            <a:extLst>
              <a:ext uri="{FF2B5EF4-FFF2-40B4-BE49-F238E27FC236}">
                <a16:creationId xmlns:a16="http://schemas.microsoft.com/office/drawing/2014/main" id="{8F0926C2-7F2B-472B-97E6-7FD620F2EA94}"/>
              </a:ext>
            </a:extLst>
          </p:cNvPr>
          <p:cNvGrpSpPr/>
          <p:nvPr/>
        </p:nvGrpSpPr>
        <p:grpSpPr>
          <a:xfrm>
            <a:off x="9939920" y="3450750"/>
            <a:ext cx="0" cy="1050460"/>
            <a:chOff x="1855304" y="3303368"/>
            <a:chExt cx="0" cy="1042600"/>
          </a:xfrm>
        </p:grpSpPr>
        <p:cxnSp>
          <p:nvCxnSpPr>
            <p:cNvPr id="96" name="Straight Connector 95">
              <a:extLst>
                <a:ext uri="{FF2B5EF4-FFF2-40B4-BE49-F238E27FC236}">
                  <a16:creationId xmlns:a16="http://schemas.microsoft.com/office/drawing/2014/main" id="{4773C5AD-619A-4484-A74B-4A4910B3EE3E}"/>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C29EDE3-9295-451E-ACB2-4E2880AE3C4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8" name="Picture 97">
            <a:extLst>
              <a:ext uri="{FF2B5EF4-FFF2-40B4-BE49-F238E27FC236}">
                <a16:creationId xmlns:a16="http://schemas.microsoft.com/office/drawing/2014/main" id="{01F55D4F-7745-440F-B969-41A3C471E156}"/>
              </a:ext>
            </a:extLst>
          </p:cNvPr>
          <p:cNvPicPr>
            <a:picLocks noChangeAspect="1"/>
          </p:cNvPicPr>
          <p:nvPr/>
        </p:nvPicPr>
        <p:blipFill>
          <a:blip r:embed="rId6"/>
          <a:stretch>
            <a:fillRect/>
          </a:stretch>
        </p:blipFill>
        <p:spPr>
          <a:xfrm>
            <a:off x="9914320" y="3239915"/>
            <a:ext cx="54869" cy="243861"/>
          </a:xfrm>
          <a:prstGeom prst="rect">
            <a:avLst/>
          </a:prstGeom>
        </p:spPr>
      </p:pic>
      <p:cxnSp>
        <p:nvCxnSpPr>
          <p:cNvPr id="190" name="Straight Arrow Connector 189">
            <a:extLst>
              <a:ext uri="{FF2B5EF4-FFF2-40B4-BE49-F238E27FC236}">
                <a16:creationId xmlns:a16="http://schemas.microsoft.com/office/drawing/2014/main" id="{3CCDF0A6-BC0D-466C-9CF7-402307265EA4}"/>
              </a:ext>
            </a:extLst>
          </p:cNvPr>
          <p:cNvCxnSpPr>
            <a:cxnSpLocks/>
          </p:cNvCxnSpPr>
          <p:nvPr/>
        </p:nvCxnSpPr>
        <p:spPr>
          <a:xfrm>
            <a:off x="10384403" y="1793000"/>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021245"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143F5282-4F17-40B6-B89B-2BBB51B4A5FA}"/>
              </a:ext>
            </a:extLst>
          </p:cNvPr>
          <p:cNvGrpSpPr/>
          <p:nvPr/>
        </p:nvGrpSpPr>
        <p:grpSpPr>
          <a:xfrm>
            <a:off x="435690" y="3050372"/>
            <a:ext cx="0" cy="1050460"/>
            <a:chOff x="1855304" y="3303368"/>
            <a:chExt cx="0" cy="1042600"/>
          </a:xfrm>
        </p:grpSpPr>
        <p:cxnSp>
          <p:nvCxnSpPr>
            <p:cNvPr id="193" name="Straight Connector 192">
              <a:extLst>
                <a:ext uri="{FF2B5EF4-FFF2-40B4-BE49-F238E27FC236}">
                  <a16:creationId xmlns:a16="http://schemas.microsoft.com/office/drawing/2014/main" id="{7C89118E-F0B3-4278-9399-B4F4A94B8706}"/>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1A5EBB6-3FAB-426E-822C-17E3B6ED64D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75F9BBC0-1CE4-42DE-8DCD-432A9BEAC99F}"/>
              </a:ext>
            </a:extLst>
          </p:cNvPr>
          <p:cNvGrpSpPr/>
          <p:nvPr/>
        </p:nvGrpSpPr>
        <p:grpSpPr>
          <a:xfrm rot="10800000">
            <a:off x="435690" y="2068282"/>
            <a:ext cx="0" cy="1050460"/>
            <a:chOff x="1855304" y="3303368"/>
            <a:chExt cx="0" cy="1042600"/>
          </a:xfrm>
        </p:grpSpPr>
        <p:cxnSp>
          <p:nvCxnSpPr>
            <p:cNvPr id="198" name="Straight Connector 197">
              <a:extLst>
                <a:ext uri="{FF2B5EF4-FFF2-40B4-BE49-F238E27FC236}">
                  <a16:creationId xmlns:a16="http://schemas.microsoft.com/office/drawing/2014/main" id="{C49F148F-A986-4F95-8CE4-FF48EE944EB8}"/>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61FA15A-B366-4B92-A91C-B9C73FF5577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8" name="Straight Connector 207">
            <a:extLst>
              <a:ext uri="{FF2B5EF4-FFF2-40B4-BE49-F238E27FC236}">
                <a16:creationId xmlns:a16="http://schemas.microsoft.com/office/drawing/2014/main" id="{F81375B6-5FC6-477F-868F-E58C8785B362}"/>
              </a:ext>
            </a:extLst>
          </p:cNvPr>
          <p:cNvCxnSpPr>
            <a:cxnSpLocks/>
          </p:cNvCxnSpPr>
          <p:nvPr/>
        </p:nvCxnSpPr>
        <p:spPr>
          <a:xfrm>
            <a:off x="1546880" y="3101749"/>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D7CBC31-F6DB-4B1C-9210-6721DB690895}"/>
              </a:ext>
            </a:extLst>
          </p:cNvPr>
          <p:cNvCxnSpPr>
            <a:cxnSpLocks/>
          </p:cNvCxnSpPr>
          <p:nvPr/>
        </p:nvCxnSpPr>
        <p:spPr>
          <a:xfrm>
            <a:off x="1546880" y="3942999"/>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1588864-7DA7-4A90-B608-53EBCC75C1F3}"/>
              </a:ext>
            </a:extLst>
          </p:cNvPr>
          <p:cNvCxnSpPr>
            <a:cxnSpLocks/>
          </p:cNvCxnSpPr>
          <p:nvPr/>
        </p:nvCxnSpPr>
        <p:spPr>
          <a:xfrm rot="10800000">
            <a:off x="1546880" y="2305837"/>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22BFDC8-474E-4C2E-9ACA-93243472F8C7}"/>
              </a:ext>
            </a:extLst>
          </p:cNvPr>
          <p:cNvCxnSpPr>
            <a:cxnSpLocks/>
          </p:cNvCxnSpPr>
          <p:nvPr/>
        </p:nvCxnSpPr>
        <p:spPr>
          <a:xfrm rot="10800000">
            <a:off x="1546880" y="1940376"/>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0D727D9-6884-483B-BC1E-2C773ABE34BD}"/>
              </a:ext>
            </a:extLst>
          </p:cNvPr>
          <p:cNvCxnSpPr>
            <a:cxnSpLocks/>
          </p:cNvCxnSpPr>
          <p:nvPr/>
        </p:nvCxnSpPr>
        <p:spPr>
          <a:xfrm>
            <a:off x="2637576" y="3076562"/>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3E0FE017-DEF3-49F7-B8D2-5A59465190F1}"/>
              </a:ext>
            </a:extLst>
          </p:cNvPr>
          <p:cNvCxnSpPr>
            <a:cxnSpLocks/>
          </p:cNvCxnSpPr>
          <p:nvPr/>
        </p:nvCxnSpPr>
        <p:spPr>
          <a:xfrm>
            <a:off x="2637576" y="3917812"/>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29AE56E-4290-406E-B78F-3AE6BBF443B4}"/>
              </a:ext>
            </a:extLst>
          </p:cNvPr>
          <p:cNvCxnSpPr>
            <a:cxnSpLocks/>
          </p:cNvCxnSpPr>
          <p:nvPr/>
        </p:nvCxnSpPr>
        <p:spPr>
          <a:xfrm rot="10800000">
            <a:off x="2637576" y="2280650"/>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1499A46-4342-4C3A-AD57-89DD4441DA69}"/>
              </a:ext>
            </a:extLst>
          </p:cNvPr>
          <p:cNvCxnSpPr>
            <a:cxnSpLocks/>
          </p:cNvCxnSpPr>
          <p:nvPr/>
        </p:nvCxnSpPr>
        <p:spPr>
          <a:xfrm>
            <a:off x="2637575" y="2181342"/>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25F96BD2-A72D-43C2-A2AB-46E9E19406CE}"/>
              </a:ext>
            </a:extLst>
          </p:cNvPr>
          <p:cNvCxnSpPr>
            <a:cxnSpLocks/>
          </p:cNvCxnSpPr>
          <p:nvPr/>
        </p:nvCxnSpPr>
        <p:spPr>
          <a:xfrm>
            <a:off x="784686" y="3076562"/>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BDE954E-5EF9-4BB7-B73B-DD0131ED6A19}"/>
              </a:ext>
            </a:extLst>
          </p:cNvPr>
          <p:cNvCxnSpPr>
            <a:cxnSpLocks/>
          </p:cNvCxnSpPr>
          <p:nvPr/>
        </p:nvCxnSpPr>
        <p:spPr>
          <a:xfrm>
            <a:off x="1832436" y="3085757"/>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D05E4C6E-6DB1-4BEA-BE35-7CCAF7FB2294}"/>
              </a:ext>
            </a:extLst>
          </p:cNvPr>
          <p:cNvPicPr>
            <a:picLocks noChangeAspect="1"/>
          </p:cNvPicPr>
          <p:nvPr/>
        </p:nvPicPr>
        <p:blipFill rotWithShape="1">
          <a:blip r:embed="rId7"/>
          <a:srcRect l="34780" t="32828" r="35689" b="41017"/>
          <a:stretch/>
        </p:blipFill>
        <p:spPr>
          <a:xfrm>
            <a:off x="6775099" y="548780"/>
            <a:ext cx="1537853" cy="1021005"/>
          </a:xfrm>
          <a:prstGeom prst="rect">
            <a:avLst/>
          </a:prstGeom>
        </p:spPr>
      </p:pic>
      <p:pic>
        <p:nvPicPr>
          <p:cNvPr id="221" name="Picture 220">
            <a:extLst>
              <a:ext uri="{FF2B5EF4-FFF2-40B4-BE49-F238E27FC236}">
                <a16:creationId xmlns:a16="http://schemas.microsoft.com/office/drawing/2014/main" id="{DB872B34-7031-47E4-9A76-FA7931B2243A}"/>
              </a:ext>
            </a:extLst>
          </p:cNvPr>
          <p:cNvPicPr>
            <a:picLocks noChangeAspect="1"/>
          </p:cNvPicPr>
          <p:nvPr/>
        </p:nvPicPr>
        <p:blipFill rotWithShape="1">
          <a:blip r:embed="rId8"/>
          <a:srcRect l="35443" t="33031" r="44517" b="42020"/>
          <a:stretch/>
        </p:blipFill>
        <p:spPr>
          <a:xfrm>
            <a:off x="6838408" y="2076674"/>
            <a:ext cx="1093982" cy="1021005"/>
          </a:xfrm>
          <a:prstGeom prst="rect">
            <a:avLst/>
          </a:prstGeom>
        </p:spPr>
      </p:pic>
      <p:pic>
        <p:nvPicPr>
          <p:cNvPr id="222" name="Picture 221">
            <a:extLst>
              <a:ext uri="{FF2B5EF4-FFF2-40B4-BE49-F238E27FC236}">
                <a16:creationId xmlns:a16="http://schemas.microsoft.com/office/drawing/2014/main" id="{4A734D93-EFE8-4E43-830B-DDEFAF9A69F6}"/>
              </a:ext>
            </a:extLst>
          </p:cNvPr>
          <p:cNvPicPr>
            <a:picLocks noChangeAspect="1"/>
          </p:cNvPicPr>
          <p:nvPr/>
        </p:nvPicPr>
        <p:blipFill rotWithShape="1">
          <a:blip r:embed="rId9"/>
          <a:srcRect l="32761" t="25859" r="29025" b="31482"/>
          <a:stretch/>
        </p:blipFill>
        <p:spPr>
          <a:xfrm>
            <a:off x="7345706" y="3688240"/>
            <a:ext cx="1100946" cy="921327"/>
          </a:xfrm>
          <a:prstGeom prst="rect">
            <a:avLst/>
          </a:prstGeom>
        </p:spPr>
      </p:pic>
      <p:cxnSp>
        <p:nvCxnSpPr>
          <p:cNvPr id="223" name="Straight Arrow Connector 222">
            <a:extLst>
              <a:ext uri="{FF2B5EF4-FFF2-40B4-BE49-F238E27FC236}">
                <a16:creationId xmlns:a16="http://schemas.microsoft.com/office/drawing/2014/main" id="{31BA0188-0E84-47E3-B0FA-00E67301DE09}"/>
              </a:ext>
            </a:extLst>
          </p:cNvPr>
          <p:cNvCxnSpPr>
            <a:cxnSpLocks/>
          </p:cNvCxnSpPr>
          <p:nvPr/>
        </p:nvCxnSpPr>
        <p:spPr>
          <a:xfrm flipH="1">
            <a:off x="7370971" y="1611324"/>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2E6582AE-57C4-46F9-838E-1201515B177B}"/>
              </a:ext>
            </a:extLst>
          </p:cNvPr>
          <p:cNvCxnSpPr>
            <a:cxnSpLocks/>
          </p:cNvCxnSpPr>
          <p:nvPr/>
        </p:nvCxnSpPr>
        <p:spPr>
          <a:xfrm flipH="1">
            <a:off x="7377642" y="105928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39524564-F840-41FF-91D9-BCB6F83C72CF}"/>
              </a:ext>
            </a:extLst>
          </p:cNvPr>
          <p:cNvGrpSpPr/>
          <p:nvPr/>
        </p:nvGrpSpPr>
        <p:grpSpPr>
          <a:xfrm rot="5400000">
            <a:off x="6729935" y="3380754"/>
            <a:ext cx="0" cy="1132233"/>
            <a:chOff x="1864829" y="3396615"/>
            <a:chExt cx="0" cy="1132233"/>
          </a:xfrm>
        </p:grpSpPr>
        <p:grpSp>
          <p:nvGrpSpPr>
            <p:cNvPr id="226" name="Group 225">
              <a:extLst>
                <a:ext uri="{FF2B5EF4-FFF2-40B4-BE49-F238E27FC236}">
                  <a16:creationId xmlns:a16="http://schemas.microsoft.com/office/drawing/2014/main" id="{E04A3B1C-C282-4D70-942C-4BC1C6A37E37}"/>
                </a:ext>
              </a:extLst>
            </p:cNvPr>
            <p:cNvGrpSpPr/>
            <p:nvPr/>
          </p:nvGrpSpPr>
          <p:grpSpPr>
            <a:xfrm>
              <a:off x="1864829" y="3495923"/>
              <a:ext cx="0" cy="1032925"/>
              <a:chOff x="1855304" y="3313043"/>
              <a:chExt cx="0" cy="1032925"/>
            </a:xfrm>
          </p:grpSpPr>
          <p:cxnSp>
            <p:nvCxnSpPr>
              <p:cNvPr id="228" name="Straight Connector 227">
                <a:extLst>
                  <a:ext uri="{FF2B5EF4-FFF2-40B4-BE49-F238E27FC236}">
                    <a16:creationId xmlns:a16="http://schemas.microsoft.com/office/drawing/2014/main" id="{87E0C92C-0F39-4578-A023-386CEAB49964}"/>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28541F4-7C88-49BC-A536-17293BE1F44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7" name="Straight Connector 226">
              <a:extLst>
                <a:ext uri="{FF2B5EF4-FFF2-40B4-BE49-F238E27FC236}">
                  <a16:creationId xmlns:a16="http://schemas.microsoft.com/office/drawing/2014/main" id="{9A35B573-5106-4F4F-963D-3BFF6450AD36}"/>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8488E688-DA87-4D08-9F6F-A63C4BAC8E81}"/>
              </a:ext>
            </a:extLst>
          </p:cNvPr>
          <p:cNvGrpSpPr/>
          <p:nvPr/>
        </p:nvGrpSpPr>
        <p:grpSpPr>
          <a:xfrm rot="5400000">
            <a:off x="6729934" y="3710788"/>
            <a:ext cx="0" cy="1132233"/>
            <a:chOff x="1864829" y="3396615"/>
            <a:chExt cx="0" cy="1132233"/>
          </a:xfrm>
        </p:grpSpPr>
        <p:grpSp>
          <p:nvGrpSpPr>
            <p:cNvPr id="231" name="Group 230">
              <a:extLst>
                <a:ext uri="{FF2B5EF4-FFF2-40B4-BE49-F238E27FC236}">
                  <a16:creationId xmlns:a16="http://schemas.microsoft.com/office/drawing/2014/main" id="{48ADE3A8-1D7C-475B-A2B1-B2EE2088B7D2}"/>
                </a:ext>
              </a:extLst>
            </p:cNvPr>
            <p:cNvGrpSpPr/>
            <p:nvPr/>
          </p:nvGrpSpPr>
          <p:grpSpPr>
            <a:xfrm>
              <a:off x="1864829" y="3495923"/>
              <a:ext cx="0" cy="1032925"/>
              <a:chOff x="1855304" y="3313043"/>
              <a:chExt cx="0" cy="1032925"/>
            </a:xfrm>
          </p:grpSpPr>
          <p:cxnSp>
            <p:nvCxnSpPr>
              <p:cNvPr id="233" name="Straight Connector 232">
                <a:extLst>
                  <a:ext uri="{FF2B5EF4-FFF2-40B4-BE49-F238E27FC236}">
                    <a16:creationId xmlns:a16="http://schemas.microsoft.com/office/drawing/2014/main" id="{30059BA7-EF8D-471E-8C0B-E4D18194D5F9}"/>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2E113B0-27AD-479A-9D7D-4EB549F6FF5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2" name="Straight Connector 231">
              <a:extLst>
                <a:ext uri="{FF2B5EF4-FFF2-40B4-BE49-F238E27FC236}">
                  <a16:creationId xmlns:a16="http://schemas.microsoft.com/office/drawing/2014/main" id="{788085AE-068D-4448-895D-97FACD6FD43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35" name="Straight Arrow Connector 234">
            <a:extLst>
              <a:ext uri="{FF2B5EF4-FFF2-40B4-BE49-F238E27FC236}">
                <a16:creationId xmlns:a16="http://schemas.microsoft.com/office/drawing/2014/main" id="{36DCF54D-40B1-4163-9CD2-8CA287878E0F}"/>
              </a:ext>
            </a:extLst>
          </p:cNvPr>
          <p:cNvCxnSpPr>
            <a:cxnSpLocks/>
          </p:cNvCxnSpPr>
          <p:nvPr/>
        </p:nvCxnSpPr>
        <p:spPr>
          <a:xfrm flipV="1">
            <a:off x="7351757" y="3946417"/>
            <a:ext cx="265664" cy="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F0A1BEE-3E0B-4F71-B06B-92E1F43372AB}"/>
              </a:ext>
            </a:extLst>
          </p:cNvPr>
          <p:cNvCxnSpPr>
            <a:cxnSpLocks/>
          </p:cNvCxnSpPr>
          <p:nvPr/>
        </p:nvCxnSpPr>
        <p:spPr>
          <a:xfrm>
            <a:off x="7389588" y="4276906"/>
            <a:ext cx="4437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9A286FC2-B83C-472C-BD22-04ECC019DC06}"/>
              </a:ext>
            </a:extLst>
          </p:cNvPr>
          <p:cNvCxnSpPr>
            <a:cxnSpLocks/>
          </p:cNvCxnSpPr>
          <p:nvPr/>
        </p:nvCxnSpPr>
        <p:spPr>
          <a:xfrm flipH="1">
            <a:off x="7388588" y="3139168"/>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8" name="Picture 237">
            <a:extLst>
              <a:ext uri="{FF2B5EF4-FFF2-40B4-BE49-F238E27FC236}">
                <a16:creationId xmlns:a16="http://schemas.microsoft.com/office/drawing/2014/main" id="{D77A8CC5-1769-4F74-AA5B-D1ACD627DFAC}"/>
              </a:ext>
            </a:extLst>
          </p:cNvPr>
          <p:cNvPicPr>
            <a:picLocks noChangeAspect="1"/>
          </p:cNvPicPr>
          <p:nvPr/>
        </p:nvPicPr>
        <p:blipFill rotWithShape="1">
          <a:blip r:embed="rId9"/>
          <a:srcRect l="32761" t="25859" r="29025" b="31482"/>
          <a:stretch/>
        </p:blipFill>
        <p:spPr>
          <a:xfrm>
            <a:off x="7345706" y="5060580"/>
            <a:ext cx="1100946" cy="921327"/>
          </a:xfrm>
          <a:prstGeom prst="rect">
            <a:avLst/>
          </a:prstGeom>
        </p:spPr>
      </p:pic>
      <p:grpSp>
        <p:nvGrpSpPr>
          <p:cNvPr id="239" name="Group 238">
            <a:extLst>
              <a:ext uri="{FF2B5EF4-FFF2-40B4-BE49-F238E27FC236}">
                <a16:creationId xmlns:a16="http://schemas.microsoft.com/office/drawing/2014/main" id="{C0C7C8B3-503F-42D1-91FB-EAA33E60C0D8}"/>
              </a:ext>
            </a:extLst>
          </p:cNvPr>
          <p:cNvGrpSpPr/>
          <p:nvPr/>
        </p:nvGrpSpPr>
        <p:grpSpPr>
          <a:xfrm rot="5400000">
            <a:off x="7196742" y="4814233"/>
            <a:ext cx="0" cy="1032925"/>
            <a:chOff x="1855304" y="3313043"/>
            <a:chExt cx="0" cy="1032925"/>
          </a:xfrm>
        </p:grpSpPr>
        <p:cxnSp>
          <p:nvCxnSpPr>
            <p:cNvPr id="240" name="Straight Connector 239">
              <a:extLst>
                <a:ext uri="{FF2B5EF4-FFF2-40B4-BE49-F238E27FC236}">
                  <a16:creationId xmlns:a16="http://schemas.microsoft.com/office/drawing/2014/main" id="{C2690B2D-8F7E-414F-AFE8-DE323BA23D9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0B36213-2D9A-4B03-B969-65AF2B77B51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5CB48467-D940-4648-994F-F8FF9EFF4C6B}"/>
              </a:ext>
            </a:extLst>
          </p:cNvPr>
          <p:cNvGrpSpPr/>
          <p:nvPr/>
        </p:nvGrpSpPr>
        <p:grpSpPr>
          <a:xfrm rot="5400000">
            <a:off x="7420830" y="5157780"/>
            <a:ext cx="0" cy="1032925"/>
            <a:chOff x="1855304" y="3313043"/>
            <a:chExt cx="0" cy="1032925"/>
          </a:xfrm>
        </p:grpSpPr>
        <p:cxnSp>
          <p:nvCxnSpPr>
            <p:cNvPr id="243" name="Straight Connector 242">
              <a:extLst>
                <a:ext uri="{FF2B5EF4-FFF2-40B4-BE49-F238E27FC236}">
                  <a16:creationId xmlns:a16="http://schemas.microsoft.com/office/drawing/2014/main" id="{2E7A0AF9-A84A-4D70-8C3E-46622D232301}"/>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27A5C4C-D0E6-4F18-AA39-BD1060D3075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72163566-400D-47C9-8FE9-DA95FFD87AEF}"/>
              </a:ext>
            </a:extLst>
          </p:cNvPr>
          <p:cNvCxnSpPr>
            <a:cxnSpLocks/>
          </p:cNvCxnSpPr>
          <p:nvPr/>
        </p:nvCxnSpPr>
        <p:spPr>
          <a:xfrm>
            <a:off x="3581592" y="4016564"/>
            <a:ext cx="18984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935896" y="307578"/>
            <a:ext cx="1596976" cy="646331"/>
          </a:xfrm>
          <a:prstGeom prst="rect">
            <a:avLst/>
          </a:prstGeom>
          <a:noFill/>
        </p:spPr>
        <p:txBody>
          <a:bodyPr wrap="none" rtlCol="0">
            <a:spAutoFit/>
          </a:bodyPr>
          <a:lstStyle/>
          <a:p>
            <a:r>
              <a:rPr lang="en-US" b="1" dirty="0"/>
              <a:t>B: Preliminary </a:t>
            </a:r>
          </a:p>
          <a:p>
            <a:r>
              <a:rPr lang="en-US" b="1" dirty="0"/>
              <a:t>Wiring</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57097" y="1274080"/>
            <a:ext cx="470000" cy="769441"/>
          </a:xfrm>
          <a:prstGeom prst="rect">
            <a:avLst/>
          </a:prstGeom>
          <a:noFill/>
        </p:spPr>
        <p:txBody>
          <a:bodyPr wrap="none" rtlCol="0">
            <a:spAutoFit/>
          </a:bodyPr>
          <a:lstStyle/>
          <a:p>
            <a:r>
              <a:rPr lang="en-US" sz="4400" b="1" dirty="0"/>
              <a:t>1</a:t>
            </a:r>
          </a:p>
        </p:txBody>
      </p:sp>
      <p:sp>
        <p:nvSpPr>
          <p:cNvPr id="248" name="TextBox 247">
            <a:extLst>
              <a:ext uri="{FF2B5EF4-FFF2-40B4-BE49-F238E27FC236}">
                <a16:creationId xmlns:a16="http://schemas.microsoft.com/office/drawing/2014/main" id="{F1CB3D12-2388-468B-BD3F-BE2572E14912}"/>
              </a:ext>
            </a:extLst>
          </p:cNvPr>
          <p:cNvSpPr txBox="1"/>
          <p:nvPr/>
        </p:nvSpPr>
        <p:spPr>
          <a:xfrm>
            <a:off x="3224212" y="70375"/>
            <a:ext cx="470000" cy="769441"/>
          </a:xfrm>
          <a:prstGeom prst="rect">
            <a:avLst/>
          </a:prstGeom>
          <a:noFill/>
        </p:spPr>
        <p:txBody>
          <a:bodyPr wrap="none" rtlCol="0">
            <a:spAutoFit/>
          </a:bodyPr>
          <a:lstStyle/>
          <a:p>
            <a:r>
              <a:rPr lang="en-US" sz="4400" b="1" dirty="0"/>
              <a:t>2</a:t>
            </a:r>
          </a:p>
        </p:txBody>
      </p:sp>
      <p:sp>
        <p:nvSpPr>
          <p:cNvPr id="249" name="TextBox 248">
            <a:extLst>
              <a:ext uri="{FF2B5EF4-FFF2-40B4-BE49-F238E27FC236}">
                <a16:creationId xmlns:a16="http://schemas.microsoft.com/office/drawing/2014/main" id="{8F96E70E-E1B8-4094-BE0E-79284BC05561}"/>
              </a:ext>
            </a:extLst>
          </p:cNvPr>
          <p:cNvSpPr txBox="1"/>
          <p:nvPr/>
        </p:nvSpPr>
        <p:spPr>
          <a:xfrm>
            <a:off x="3224212" y="3955495"/>
            <a:ext cx="470000" cy="769441"/>
          </a:xfrm>
          <a:prstGeom prst="rect">
            <a:avLst/>
          </a:prstGeom>
          <a:noFill/>
        </p:spPr>
        <p:txBody>
          <a:bodyPr wrap="none" rtlCol="0">
            <a:spAutoFit/>
          </a:bodyPr>
          <a:lstStyle/>
          <a:p>
            <a:r>
              <a:rPr lang="en-US" sz="4400" b="1" dirty="0"/>
              <a:t>3</a:t>
            </a:r>
          </a:p>
        </p:txBody>
      </p:sp>
      <p:sp>
        <p:nvSpPr>
          <p:cNvPr id="250" name="TextBox 249">
            <a:extLst>
              <a:ext uri="{FF2B5EF4-FFF2-40B4-BE49-F238E27FC236}">
                <a16:creationId xmlns:a16="http://schemas.microsoft.com/office/drawing/2014/main" id="{CB0C7CDB-FA4F-44D1-AED5-4EE6B0FA0769}"/>
              </a:ext>
            </a:extLst>
          </p:cNvPr>
          <p:cNvSpPr txBox="1"/>
          <p:nvPr/>
        </p:nvSpPr>
        <p:spPr>
          <a:xfrm>
            <a:off x="5974832" y="70374"/>
            <a:ext cx="470000" cy="769441"/>
          </a:xfrm>
          <a:prstGeom prst="rect">
            <a:avLst/>
          </a:prstGeom>
          <a:noFill/>
        </p:spPr>
        <p:txBody>
          <a:bodyPr wrap="none" rtlCol="0">
            <a:spAutoFit/>
          </a:bodyPr>
          <a:lstStyle/>
          <a:p>
            <a:r>
              <a:rPr lang="en-US" sz="4400" b="1" dirty="0"/>
              <a:t>4</a:t>
            </a:r>
          </a:p>
        </p:txBody>
      </p:sp>
      <p:sp>
        <p:nvSpPr>
          <p:cNvPr id="251" name="TextBox 250">
            <a:extLst>
              <a:ext uri="{FF2B5EF4-FFF2-40B4-BE49-F238E27FC236}">
                <a16:creationId xmlns:a16="http://schemas.microsoft.com/office/drawing/2014/main" id="{66EEA068-7483-44D1-9033-7047B65BC20A}"/>
              </a:ext>
            </a:extLst>
          </p:cNvPr>
          <p:cNvSpPr txBox="1"/>
          <p:nvPr/>
        </p:nvSpPr>
        <p:spPr>
          <a:xfrm>
            <a:off x="9124340" y="70374"/>
            <a:ext cx="470000" cy="769441"/>
          </a:xfrm>
          <a:prstGeom prst="rect">
            <a:avLst/>
          </a:prstGeom>
          <a:noFill/>
        </p:spPr>
        <p:txBody>
          <a:bodyPr wrap="none" rtlCol="0">
            <a:spAutoFit/>
          </a:bodyPr>
          <a:lstStyle/>
          <a:p>
            <a:r>
              <a:rPr lang="en-US" sz="4400" b="1" dirty="0"/>
              <a:t>5</a:t>
            </a:r>
          </a:p>
        </p:txBody>
      </p:sp>
      <p:pic>
        <p:nvPicPr>
          <p:cNvPr id="252" name="Picture 251">
            <a:extLst>
              <a:ext uri="{FF2B5EF4-FFF2-40B4-BE49-F238E27FC236}">
                <a16:creationId xmlns:a16="http://schemas.microsoft.com/office/drawing/2014/main" id="{0BE78260-8D7D-4842-A2E1-365FBDB67823}"/>
              </a:ext>
            </a:extLst>
          </p:cNvPr>
          <p:cNvPicPr>
            <a:picLocks noChangeAspect="1"/>
          </p:cNvPicPr>
          <p:nvPr/>
        </p:nvPicPr>
        <p:blipFill rotWithShape="1">
          <a:blip r:embed="rId5"/>
          <a:srcRect l="51547" t="7500" r="25149" b="9098"/>
          <a:stretch/>
        </p:blipFill>
        <p:spPr>
          <a:xfrm rot="5400000">
            <a:off x="10209845" y="4789042"/>
            <a:ext cx="793556" cy="2814715"/>
          </a:xfrm>
          <a:prstGeom prst="rect">
            <a:avLst/>
          </a:prstGeom>
        </p:spPr>
      </p:pic>
      <p:cxnSp>
        <p:nvCxnSpPr>
          <p:cNvPr id="253" name="Straight Arrow Connector 252">
            <a:extLst>
              <a:ext uri="{FF2B5EF4-FFF2-40B4-BE49-F238E27FC236}">
                <a16:creationId xmlns:a16="http://schemas.microsoft.com/office/drawing/2014/main" id="{422CA857-AB9D-44F0-B03D-E6569F083661}"/>
              </a:ext>
            </a:extLst>
          </p:cNvPr>
          <p:cNvCxnSpPr>
            <a:cxnSpLocks/>
          </p:cNvCxnSpPr>
          <p:nvPr/>
        </p:nvCxnSpPr>
        <p:spPr>
          <a:xfrm flipH="1">
            <a:off x="4554937" y="5086703"/>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8E6A024D-A9C7-4F1A-966D-EEF2A07B4FD6}"/>
              </a:ext>
            </a:extLst>
          </p:cNvPr>
          <p:cNvCxnSpPr>
            <a:cxnSpLocks/>
          </p:cNvCxnSpPr>
          <p:nvPr/>
        </p:nvCxnSpPr>
        <p:spPr>
          <a:xfrm>
            <a:off x="4367716" y="2469438"/>
            <a:ext cx="34167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3C179C8F-6B10-4E79-B44D-984D0FB060D4}"/>
              </a:ext>
            </a:extLst>
          </p:cNvPr>
          <p:cNvCxnSpPr>
            <a:cxnSpLocks/>
          </p:cNvCxnSpPr>
          <p:nvPr/>
        </p:nvCxnSpPr>
        <p:spPr>
          <a:xfrm flipV="1">
            <a:off x="9815174" y="2835801"/>
            <a:ext cx="0" cy="30337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5D1F80D2-629B-4E0F-8ED2-2A3A805CDC77}"/>
              </a:ext>
            </a:extLst>
          </p:cNvPr>
          <p:cNvCxnSpPr>
            <a:cxnSpLocks/>
          </p:cNvCxnSpPr>
          <p:nvPr/>
        </p:nvCxnSpPr>
        <p:spPr>
          <a:xfrm flipV="1">
            <a:off x="9939919" y="2835801"/>
            <a:ext cx="0" cy="2982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8" name="Picture 137" descr="Logo&#10;&#10;Description automatically generated">
            <a:extLst>
              <a:ext uri="{FF2B5EF4-FFF2-40B4-BE49-F238E27FC236}">
                <a16:creationId xmlns:a16="http://schemas.microsoft.com/office/drawing/2014/main" id="{E6F9A3E2-BE82-4008-8085-846F3719C7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0270" y="4750967"/>
            <a:ext cx="562114" cy="769442"/>
          </a:xfrm>
          <a:prstGeom prst="rect">
            <a:avLst/>
          </a:prstGeom>
        </p:spPr>
      </p:pic>
    </p:spTree>
    <p:extLst>
      <p:ext uri="{BB962C8B-B14F-4D97-AF65-F5344CB8AC3E}">
        <p14:creationId xmlns:p14="http://schemas.microsoft.com/office/powerpoint/2010/main" val="2468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picture containing appliance&#10;&#10;Description automatically generated">
            <a:extLst>
              <a:ext uri="{FF2B5EF4-FFF2-40B4-BE49-F238E27FC236}">
                <a16:creationId xmlns:a16="http://schemas.microsoft.com/office/drawing/2014/main" id="{F982C555-02EE-4CFB-960B-E7E69309AA30}"/>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873125" y="126344"/>
            <a:ext cx="2273300" cy="1885951"/>
          </a:xfrm>
          <a:prstGeom prst="rect">
            <a:avLst/>
          </a:prstGeom>
        </p:spPr>
      </p:pic>
      <p:cxnSp>
        <p:nvCxnSpPr>
          <p:cNvPr id="9" name="Straight Arrow Connector 8">
            <a:extLst>
              <a:ext uri="{FF2B5EF4-FFF2-40B4-BE49-F238E27FC236}">
                <a16:creationId xmlns:a16="http://schemas.microsoft.com/office/drawing/2014/main" id="{84EA7842-E02E-4D0F-BFD8-E812D115E8A8}"/>
              </a:ext>
            </a:extLst>
          </p:cNvPr>
          <p:cNvCxnSpPr/>
          <p:nvPr/>
        </p:nvCxnSpPr>
        <p:spPr>
          <a:xfrm flipH="1">
            <a:off x="2649696" y="501650"/>
            <a:ext cx="908050" cy="19685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019550"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B2173D6-5093-44E6-870D-3F029430CF63}"/>
              </a:ext>
            </a:extLst>
          </p:cNvPr>
          <p:cNvPicPr>
            <a:picLocks noChangeAspect="1"/>
          </p:cNvPicPr>
          <p:nvPr/>
        </p:nvPicPr>
        <p:blipFill rotWithShape="1">
          <a:blip r:embed="rId4"/>
          <a:srcRect l="23853" t="27097" r="20939" b="26135"/>
          <a:stretch/>
        </p:blipFill>
        <p:spPr>
          <a:xfrm>
            <a:off x="511576" y="1831804"/>
            <a:ext cx="3009657" cy="1911294"/>
          </a:xfrm>
          <a:prstGeom prst="rect">
            <a:avLst/>
          </a:prstGeom>
        </p:spPr>
      </p:pic>
      <p:cxnSp>
        <p:nvCxnSpPr>
          <p:cNvPr id="27" name="Straight Connector 26">
            <a:extLst>
              <a:ext uri="{FF2B5EF4-FFF2-40B4-BE49-F238E27FC236}">
                <a16:creationId xmlns:a16="http://schemas.microsoft.com/office/drawing/2014/main" id="{13AF16D8-EFA2-4D17-94B8-A262ABFF3752}"/>
              </a:ext>
            </a:extLst>
          </p:cNvPr>
          <p:cNvCxnSpPr/>
          <p:nvPr/>
        </p:nvCxnSpPr>
        <p:spPr>
          <a:xfrm>
            <a:off x="653298" y="1882758"/>
            <a:ext cx="26923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3BA6735E-BAA6-470F-A409-4A75F3CE5419}"/>
              </a:ext>
            </a:extLst>
          </p:cNvPr>
          <p:cNvPicPr>
            <a:picLocks noChangeAspect="1"/>
          </p:cNvPicPr>
          <p:nvPr/>
        </p:nvPicPr>
        <p:blipFill rotWithShape="1">
          <a:blip r:embed="rId5"/>
          <a:srcRect l="23142" t="40444" r="18904" b="39889"/>
          <a:stretch/>
        </p:blipFill>
        <p:spPr>
          <a:xfrm>
            <a:off x="511576" y="3958248"/>
            <a:ext cx="2996399" cy="762250"/>
          </a:xfrm>
          <a:prstGeom prst="rect">
            <a:avLst/>
          </a:prstGeom>
        </p:spPr>
      </p:pic>
      <p:cxnSp>
        <p:nvCxnSpPr>
          <p:cNvPr id="34" name="Straight Arrow Connector 33">
            <a:extLst>
              <a:ext uri="{FF2B5EF4-FFF2-40B4-BE49-F238E27FC236}">
                <a16:creationId xmlns:a16="http://schemas.microsoft.com/office/drawing/2014/main" id="{AC0ADBED-FB1A-48E7-A50D-02BDB3CCC932}"/>
              </a:ext>
            </a:extLst>
          </p:cNvPr>
          <p:cNvCxnSpPr>
            <a:cxnSpLocks/>
          </p:cNvCxnSpPr>
          <p:nvPr/>
        </p:nvCxnSpPr>
        <p:spPr>
          <a:xfrm>
            <a:off x="3030588" y="2400832"/>
            <a:ext cx="1927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B2E57B8-9C09-4AD9-95D9-50AA3C650613}"/>
              </a:ext>
            </a:extLst>
          </p:cNvPr>
          <p:cNvCxnSpPr>
            <a:cxnSpLocks/>
          </p:cNvCxnSpPr>
          <p:nvPr/>
        </p:nvCxnSpPr>
        <p:spPr>
          <a:xfrm flipH="1" flipV="1">
            <a:off x="3059139" y="2779271"/>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E8ACE2-BD55-44D1-A071-5B697478EC8F}"/>
              </a:ext>
            </a:extLst>
          </p:cNvPr>
          <p:cNvCxnSpPr>
            <a:cxnSpLocks/>
          </p:cNvCxnSpPr>
          <p:nvPr/>
        </p:nvCxnSpPr>
        <p:spPr>
          <a:xfrm flipH="1" flipV="1">
            <a:off x="3103721" y="3206007"/>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9F3E2A-5112-40A2-912F-2C43712251CF}"/>
              </a:ext>
            </a:extLst>
          </p:cNvPr>
          <p:cNvCxnSpPr>
            <a:cxnSpLocks/>
          </p:cNvCxnSpPr>
          <p:nvPr/>
        </p:nvCxnSpPr>
        <p:spPr>
          <a:xfrm>
            <a:off x="873125" y="2412802"/>
            <a:ext cx="8101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662DBFB1-B98A-4FB9-B402-6CE35A0EA1EE}"/>
              </a:ext>
            </a:extLst>
          </p:cNvPr>
          <p:cNvGrpSpPr/>
          <p:nvPr/>
        </p:nvGrpSpPr>
        <p:grpSpPr>
          <a:xfrm>
            <a:off x="13955" y="4819763"/>
            <a:ext cx="1054579" cy="1778896"/>
            <a:chOff x="13955" y="5079105"/>
            <a:chExt cx="1054579" cy="1778896"/>
          </a:xfrm>
        </p:grpSpPr>
        <p:pic>
          <p:nvPicPr>
            <p:cNvPr id="32" name="Picture 31">
              <a:extLst>
                <a:ext uri="{FF2B5EF4-FFF2-40B4-BE49-F238E27FC236}">
                  <a16:creationId xmlns:a16="http://schemas.microsoft.com/office/drawing/2014/main" id="{A1EE4E6B-306F-4F32-BC2B-FF337709C3BF}"/>
                </a:ext>
              </a:extLst>
            </p:cNvPr>
            <p:cNvPicPr>
              <a:picLocks noChangeAspect="1"/>
            </p:cNvPicPr>
            <p:nvPr/>
          </p:nvPicPr>
          <p:blipFill rotWithShape="1">
            <a:blip r:embed="rId6"/>
            <a:srcRect l="1" t="9870" r="65409" b="25334"/>
            <a:stretch/>
          </p:blipFill>
          <p:spPr>
            <a:xfrm>
              <a:off x="13955" y="5377140"/>
              <a:ext cx="1054579" cy="1480861"/>
            </a:xfrm>
            <a:prstGeom prst="rect">
              <a:avLst/>
            </a:prstGeom>
          </p:spPr>
        </p:pic>
        <p:sp>
          <p:nvSpPr>
            <p:cNvPr id="48" name="TextBox 47">
              <a:extLst>
                <a:ext uri="{FF2B5EF4-FFF2-40B4-BE49-F238E27FC236}">
                  <a16:creationId xmlns:a16="http://schemas.microsoft.com/office/drawing/2014/main" id="{7F0C0165-9BCC-4982-856D-34E329CBA205}"/>
                </a:ext>
              </a:extLst>
            </p:cNvPr>
            <p:cNvSpPr txBox="1"/>
            <p:nvPr/>
          </p:nvSpPr>
          <p:spPr>
            <a:xfrm>
              <a:off x="386814" y="5079105"/>
              <a:ext cx="317716" cy="369332"/>
            </a:xfrm>
            <a:prstGeom prst="rect">
              <a:avLst/>
            </a:prstGeom>
            <a:noFill/>
          </p:spPr>
          <p:txBody>
            <a:bodyPr wrap="none" rtlCol="0">
              <a:spAutoFit/>
            </a:bodyPr>
            <a:lstStyle/>
            <a:p>
              <a:r>
                <a:rPr lang="en-US" dirty="0"/>
                <a:t>A</a:t>
              </a:r>
            </a:p>
          </p:txBody>
        </p:sp>
      </p:grpSp>
      <p:sp>
        <p:nvSpPr>
          <p:cNvPr id="49" name="TextBox 48">
            <a:extLst>
              <a:ext uri="{FF2B5EF4-FFF2-40B4-BE49-F238E27FC236}">
                <a16:creationId xmlns:a16="http://schemas.microsoft.com/office/drawing/2014/main" id="{7DAD2911-B662-4FD6-9210-D03D92DB4594}"/>
              </a:ext>
            </a:extLst>
          </p:cNvPr>
          <p:cNvSpPr txBox="1"/>
          <p:nvPr/>
        </p:nvSpPr>
        <p:spPr>
          <a:xfrm>
            <a:off x="3066757" y="1826033"/>
            <a:ext cx="317716" cy="369332"/>
          </a:xfrm>
          <a:prstGeom prst="rect">
            <a:avLst/>
          </a:prstGeom>
          <a:noFill/>
        </p:spPr>
        <p:txBody>
          <a:bodyPr wrap="none" rtlCol="0">
            <a:spAutoFit/>
          </a:bodyPr>
          <a:lstStyle/>
          <a:p>
            <a:r>
              <a:rPr lang="en-US" dirty="0"/>
              <a:t>B</a:t>
            </a:r>
          </a:p>
        </p:txBody>
      </p:sp>
      <p:grpSp>
        <p:nvGrpSpPr>
          <p:cNvPr id="66" name="Group 65">
            <a:extLst>
              <a:ext uri="{FF2B5EF4-FFF2-40B4-BE49-F238E27FC236}">
                <a16:creationId xmlns:a16="http://schemas.microsoft.com/office/drawing/2014/main" id="{D2466004-3A73-4811-B117-F1F50B659957}"/>
              </a:ext>
            </a:extLst>
          </p:cNvPr>
          <p:cNvGrpSpPr/>
          <p:nvPr/>
        </p:nvGrpSpPr>
        <p:grpSpPr>
          <a:xfrm>
            <a:off x="1059171" y="4810078"/>
            <a:ext cx="818440" cy="1788580"/>
            <a:chOff x="1059171" y="5069420"/>
            <a:chExt cx="818440" cy="1788580"/>
          </a:xfrm>
        </p:grpSpPr>
        <p:pic>
          <p:nvPicPr>
            <p:cNvPr id="30" name="Picture 29">
              <a:extLst>
                <a:ext uri="{FF2B5EF4-FFF2-40B4-BE49-F238E27FC236}">
                  <a16:creationId xmlns:a16="http://schemas.microsoft.com/office/drawing/2014/main" id="{9B2DE0D2-B3BA-452B-A362-9E568C516AE0}"/>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50" name="TextBox 49">
              <a:extLst>
                <a:ext uri="{FF2B5EF4-FFF2-40B4-BE49-F238E27FC236}">
                  <a16:creationId xmlns:a16="http://schemas.microsoft.com/office/drawing/2014/main" id="{7BCC3506-0D9D-4B78-A5D6-BAC98975C421}"/>
                </a:ext>
              </a:extLst>
            </p:cNvPr>
            <p:cNvSpPr txBox="1"/>
            <p:nvPr/>
          </p:nvSpPr>
          <p:spPr>
            <a:xfrm>
              <a:off x="1291737" y="5069420"/>
              <a:ext cx="317716" cy="369332"/>
            </a:xfrm>
            <a:prstGeom prst="rect">
              <a:avLst/>
            </a:prstGeom>
            <a:noFill/>
          </p:spPr>
          <p:txBody>
            <a:bodyPr wrap="none" rtlCol="0">
              <a:spAutoFit/>
            </a:bodyPr>
            <a:lstStyle/>
            <a:p>
              <a:r>
                <a:rPr lang="en-US" dirty="0"/>
                <a:t>B</a:t>
              </a:r>
            </a:p>
          </p:txBody>
        </p:sp>
      </p:grpSp>
      <p:sp>
        <p:nvSpPr>
          <p:cNvPr id="51" name="TextBox 50">
            <a:extLst>
              <a:ext uri="{FF2B5EF4-FFF2-40B4-BE49-F238E27FC236}">
                <a16:creationId xmlns:a16="http://schemas.microsoft.com/office/drawing/2014/main" id="{0781CCE0-47E6-4653-8A93-3F969A7FA4A9}"/>
              </a:ext>
            </a:extLst>
          </p:cNvPr>
          <p:cNvSpPr txBox="1"/>
          <p:nvPr/>
        </p:nvSpPr>
        <p:spPr>
          <a:xfrm>
            <a:off x="3225615" y="2809204"/>
            <a:ext cx="308098" cy="369332"/>
          </a:xfrm>
          <a:prstGeom prst="rect">
            <a:avLst/>
          </a:prstGeom>
          <a:noFill/>
        </p:spPr>
        <p:txBody>
          <a:bodyPr wrap="none" rtlCol="0">
            <a:spAutoFit/>
          </a:bodyPr>
          <a:lstStyle/>
          <a:p>
            <a:r>
              <a:rPr lang="en-US" dirty="0"/>
              <a:t>C</a:t>
            </a:r>
          </a:p>
        </p:txBody>
      </p:sp>
      <p:grpSp>
        <p:nvGrpSpPr>
          <p:cNvPr id="67" name="Group 66">
            <a:extLst>
              <a:ext uri="{FF2B5EF4-FFF2-40B4-BE49-F238E27FC236}">
                <a16:creationId xmlns:a16="http://schemas.microsoft.com/office/drawing/2014/main" id="{B50D96A5-E13C-47AA-8E10-E6499F446FB7}"/>
              </a:ext>
            </a:extLst>
          </p:cNvPr>
          <p:cNvGrpSpPr/>
          <p:nvPr/>
        </p:nvGrpSpPr>
        <p:grpSpPr>
          <a:xfrm>
            <a:off x="1860300" y="4819884"/>
            <a:ext cx="1017380" cy="1778773"/>
            <a:chOff x="1860300" y="5079226"/>
            <a:chExt cx="1017380" cy="1778773"/>
          </a:xfrm>
        </p:grpSpPr>
        <p:pic>
          <p:nvPicPr>
            <p:cNvPr id="31" name="Picture 30">
              <a:extLst>
                <a:ext uri="{FF2B5EF4-FFF2-40B4-BE49-F238E27FC236}">
                  <a16:creationId xmlns:a16="http://schemas.microsoft.com/office/drawing/2014/main" id="{B8B316ED-92AD-426C-8588-1DCAAD726B2B}"/>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52" name="TextBox 51">
              <a:extLst>
                <a:ext uri="{FF2B5EF4-FFF2-40B4-BE49-F238E27FC236}">
                  <a16:creationId xmlns:a16="http://schemas.microsoft.com/office/drawing/2014/main" id="{EB76559D-CCC1-4E67-8E02-137AFA4799E4}"/>
                </a:ext>
              </a:extLst>
            </p:cNvPr>
            <p:cNvSpPr txBox="1"/>
            <p:nvPr/>
          </p:nvSpPr>
          <p:spPr>
            <a:xfrm>
              <a:off x="2214941" y="5079226"/>
              <a:ext cx="308098" cy="369332"/>
            </a:xfrm>
            <a:prstGeom prst="rect">
              <a:avLst/>
            </a:prstGeom>
            <a:noFill/>
          </p:spPr>
          <p:txBody>
            <a:bodyPr wrap="none" rtlCol="0">
              <a:spAutoFit/>
            </a:bodyPr>
            <a:lstStyle/>
            <a:p>
              <a:r>
                <a:rPr lang="en-US" dirty="0"/>
                <a:t>C</a:t>
              </a:r>
            </a:p>
          </p:txBody>
        </p:sp>
      </p:grpSp>
      <p:grpSp>
        <p:nvGrpSpPr>
          <p:cNvPr id="68" name="Group 67">
            <a:extLst>
              <a:ext uri="{FF2B5EF4-FFF2-40B4-BE49-F238E27FC236}">
                <a16:creationId xmlns:a16="http://schemas.microsoft.com/office/drawing/2014/main" id="{37A4C19A-714A-4991-B27E-7629F1052AF4}"/>
              </a:ext>
            </a:extLst>
          </p:cNvPr>
          <p:cNvGrpSpPr/>
          <p:nvPr/>
        </p:nvGrpSpPr>
        <p:grpSpPr>
          <a:xfrm>
            <a:off x="2875024" y="4810078"/>
            <a:ext cx="1068570" cy="1788580"/>
            <a:chOff x="2875024" y="5069420"/>
            <a:chExt cx="1068570" cy="1788580"/>
          </a:xfrm>
        </p:grpSpPr>
        <p:pic>
          <p:nvPicPr>
            <p:cNvPr id="29" name="Picture 28">
              <a:extLst>
                <a:ext uri="{FF2B5EF4-FFF2-40B4-BE49-F238E27FC236}">
                  <a16:creationId xmlns:a16="http://schemas.microsoft.com/office/drawing/2014/main" id="{C734D29B-7114-4C19-BA1C-D75C93D9ACFA}"/>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53" name="TextBox 52">
              <a:extLst>
                <a:ext uri="{FF2B5EF4-FFF2-40B4-BE49-F238E27FC236}">
                  <a16:creationId xmlns:a16="http://schemas.microsoft.com/office/drawing/2014/main" id="{D88C1435-AA2C-49DD-9F69-911F4341EB53}"/>
                </a:ext>
              </a:extLst>
            </p:cNvPr>
            <p:cNvSpPr txBox="1"/>
            <p:nvPr/>
          </p:nvSpPr>
          <p:spPr>
            <a:xfrm>
              <a:off x="3251346" y="5069420"/>
              <a:ext cx="327334" cy="369332"/>
            </a:xfrm>
            <a:prstGeom prst="rect">
              <a:avLst/>
            </a:prstGeom>
            <a:noFill/>
          </p:spPr>
          <p:txBody>
            <a:bodyPr wrap="none" rtlCol="0">
              <a:spAutoFit/>
            </a:bodyPr>
            <a:lstStyle/>
            <a:p>
              <a:r>
                <a:rPr lang="en-US" dirty="0"/>
                <a:t>D</a:t>
              </a:r>
            </a:p>
          </p:txBody>
        </p:sp>
      </p:grpSp>
      <p:sp>
        <p:nvSpPr>
          <p:cNvPr id="54" name="TextBox 53">
            <a:extLst>
              <a:ext uri="{FF2B5EF4-FFF2-40B4-BE49-F238E27FC236}">
                <a16:creationId xmlns:a16="http://schemas.microsoft.com/office/drawing/2014/main" id="{6534EC91-0B6F-4E7D-9551-FEDF59A27AE6}"/>
              </a:ext>
            </a:extLst>
          </p:cNvPr>
          <p:cNvSpPr txBox="1"/>
          <p:nvPr/>
        </p:nvSpPr>
        <p:spPr>
          <a:xfrm>
            <a:off x="3211011" y="3322898"/>
            <a:ext cx="327334" cy="369332"/>
          </a:xfrm>
          <a:prstGeom prst="rect">
            <a:avLst/>
          </a:prstGeom>
          <a:noFill/>
        </p:spPr>
        <p:txBody>
          <a:bodyPr wrap="none" rtlCol="0">
            <a:spAutoFit/>
          </a:bodyPr>
          <a:lstStyle/>
          <a:p>
            <a:r>
              <a:rPr lang="en-US" dirty="0"/>
              <a:t>D</a:t>
            </a:r>
          </a:p>
        </p:txBody>
      </p:sp>
      <p:pic>
        <p:nvPicPr>
          <p:cNvPr id="55" name="Picture 54">
            <a:extLst>
              <a:ext uri="{FF2B5EF4-FFF2-40B4-BE49-F238E27FC236}">
                <a16:creationId xmlns:a16="http://schemas.microsoft.com/office/drawing/2014/main" id="{133C83F2-A5FB-432A-92BF-6C4BEB520805}"/>
              </a:ext>
            </a:extLst>
          </p:cNvPr>
          <p:cNvPicPr>
            <a:picLocks noChangeAspect="1"/>
          </p:cNvPicPr>
          <p:nvPr/>
        </p:nvPicPr>
        <p:blipFill rotWithShape="1">
          <a:blip r:embed="rId10"/>
          <a:srcRect l="27868" t="16923" r="24308" b="25939"/>
          <a:stretch/>
        </p:blipFill>
        <p:spPr>
          <a:xfrm>
            <a:off x="4430871" y="491131"/>
            <a:ext cx="1382375" cy="1238074"/>
          </a:xfrm>
          <a:prstGeom prst="rect">
            <a:avLst/>
          </a:prstGeom>
        </p:spPr>
      </p:pic>
      <p:pic>
        <p:nvPicPr>
          <p:cNvPr id="57" name="Picture 56" descr="A picture containing metalware, gear&#10;&#10;Description automatically generated">
            <a:extLst>
              <a:ext uri="{FF2B5EF4-FFF2-40B4-BE49-F238E27FC236}">
                <a16:creationId xmlns:a16="http://schemas.microsoft.com/office/drawing/2014/main" id="{85E815DC-4386-4233-9BF4-7C02710939C2}"/>
              </a:ext>
            </a:extLst>
          </p:cNvPr>
          <p:cNvPicPr>
            <a:picLocks noChangeAspect="1"/>
          </p:cNvPicPr>
          <p:nvPr/>
        </p:nvPicPr>
        <p:blipFill rotWithShape="1">
          <a:blip r:embed="rId11">
            <a:extLst>
              <a:ext uri="{28A0092B-C50C-407E-A947-70E740481C1C}">
                <a14:useLocalDpi xmlns:a14="http://schemas.microsoft.com/office/drawing/2010/main" val="0"/>
              </a:ext>
            </a:extLst>
          </a:blip>
          <a:srcRect l="22255" t="17547" r="23987" b="31965"/>
          <a:stretch/>
        </p:blipFill>
        <p:spPr>
          <a:xfrm>
            <a:off x="5169223" y="2381511"/>
            <a:ext cx="1566722" cy="1103026"/>
          </a:xfrm>
          <a:prstGeom prst="rect">
            <a:avLst/>
          </a:prstGeom>
        </p:spPr>
      </p:pic>
      <p:pic>
        <p:nvPicPr>
          <p:cNvPr id="59" name="Picture 58">
            <a:extLst>
              <a:ext uri="{FF2B5EF4-FFF2-40B4-BE49-F238E27FC236}">
                <a16:creationId xmlns:a16="http://schemas.microsoft.com/office/drawing/2014/main" id="{9234D635-DEF6-411F-A1DF-D15ABCDE172B}"/>
              </a:ext>
            </a:extLst>
          </p:cNvPr>
          <p:cNvPicPr>
            <a:picLocks noChangeAspect="1"/>
          </p:cNvPicPr>
          <p:nvPr/>
        </p:nvPicPr>
        <p:blipFill rotWithShape="1">
          <a:blip r:embed="rId6"/>
          <a:srcRect l="1" t="9870" r="65409" b="25334"/>
          <a:stretch/>
        </p:blipFill>
        <p:spPr>
          <a:xfrm>
            <a:off x="7185621" y="268894"/>
            <a:ext cx="1054579" cy="1480861"/>
          </a:xfrm>
          <a:prstGeom prst="rect">
            <a:avLst/>
          </a:prstGeom>
        </p:spPr>
      </p:pic>
      <p:cxnSp>
        <p:nvCxnSpPr>
          <p:cNvPr id="61" name="Straight Arrow Connector 60">
            <a:extLst>
              <a:ext uri="{FF2B5EF4-FFF2-40B4-BE49-F238E27FC236}">
                <a16:creationId xmlns:a16="http://schemas.microsoft.com/office/drawing/2014/main" id="{DE642699-D183-4065-A789-66799BFB1E23}"/>
              </a:ext>
            </a:extLst>
          </p:cNvPr>
          <p:cNvCxnSpPr>
            <a:cxnSpLocks/>
          </p:cNvCxnSpPr>
          <p:nvPr/>
        </p:nvCxnSpPr>
        <p:spPr>
          <a:xfrm flipV="1">
            <a:off x="5024012" y="1250800"/>
            <a:ext cx="136437" cy="7550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C746AE9C-E004-4C6B-8AD2-9EE2AF2CDF1D}"/>
              </a:ext>
            </a:extLst>
          </p:cNvPr>
          <p:cNvPicPr>
            <a:picLocks noChangeAspect="1"/>
          </p:cNvPicPr>
          <p:nvPr/>
        </p:nvPicPr>
        <p:blipFill>
          <a:blip r:embed="rId12"/>
          <a:stretch>
            <a:fillRect/>
          </a:stretch>
        </p:blipFill>
        <p:spPr>
          <a:xfrm>
            <a:off x="4704354" y="3591828"/>
            <a:ext cx="2712955" cy="30483"/>
          </a:xfrm>
          <a:prstGeom prst="rect">
            <a:avLst/>
          </a:prstGeom>
        </p:spPr>
      </p:pic>
      <p:cxnSp>
        <p:nvCxnSpPr>
          <p:cNvPr id="70" name="Straight Arrow Connector 69">
            <a:extLst>
              <a:ext uri="{FF2B5EF4-FFF2-40B4-BE49-F238E27FC236}">
                <a16:creationId xmlns:a16="http://schemas.microsoft.com/office/drawing/2014/main" id="{6A93BC3A-A12A-4976-87CB-644E85CBB3AD}"/>
              </a:ext>
            </a:extLst>
          </p:cNvPr>
          <p:cNvCxnSpPr>
            <a:cxnSpLocks/>
          </p:cNvCxnSpPr>
          <p:nvPr/>
        </p:nvCxnSpPr>
        <p:spPr>
          <a:xfrm>
            <a:off x="2014737" y="3009166"/>
            <a:ext cx="0" cy="8174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95180D4-BD68-4BC1-A388-8C1A6CCDE7E8}"/>
              </a:ext>
            </a:extLst>
          </p:cNvPr>
          <p:cNvCxnSpPr>
            <a:cxnSpLocks/>
          </p:cNvCxnSpPr>
          <p:nvPr/>
        </p:nvCxnSpPr>
        <p:spPr>
          <a:xfrm>
            <a:off x="5509370" y="1564070"/>
            <a:ext cx="21826" cy="71015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DC284180-00E8-48E3-88A7-FE51AAD2C2DF}"/>
              </a:ext>
            </a:extLst>
          </p:cNvPr>
          <p:cNvPicPr>
            <a:picLocks noChangeAspect="1"/>
          </p:cNvPicPr>
          <p:nvPr/>
        </p:nvPicPr>
        <p:blipFill rotWithShape="1">
          <a:blip r:embed="rId13"/>
          <a:srcRect l="13215" t="23448" r="14451" b="25939"/>
          <a:stretch/>
        </p:blipFill>
        <p:spPr>
          <a:xfrm>
            <a:off x="8889855" y="735704"/>
            <a:ext cx="2699435" cy="1415930"/>
          </a:xfrm>
          <a:prstGeom prst="rect">
            <a:avLst/>
          </a:prstGeom>
        </p:spPr>
      </p:pic>
      <p:cxnSp>
        <p:nvCxnSpPr>
          <p:cNvPr id="76" name="Straight Connector 75">
            <a:extLst>
              <a:ext uri="{FF2B5EF4-FFF2-40B4-BE49-F238E27FC236}">
                <a16:creationId xmlns:a16="http://schemas.microsoft.com/office/drawing/2014/main" id="{0EF59EEE-3FCD-4791-8CA2-A9084F096814}"/>
              </a:ext>
            </a:extLst>
          </p:cNvPr>
          <p:cNvCxnSpPr>
            <a:cxnSpLocks/>
          </p:cNvCxnSpPr>
          <p:nvPr/>
        </p:nvCxnSpPr>
        <p:spPr>
          <a:xfrm>
            <a:off x="8286750"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86" descr="A picture containing text&#10;&#10;Description automatically generated">
            <a:extLst>
              <a:ext uri="{FF2B5EF4-FFF2-40B4-BE49-F238E27FC236}">
                <a16:creationId xmlns:a16="http://schemas.microsoft.com/office/drawing/2014/main" id="{226867DF-D59A-408D-BE0D-092957A9111C}"/>
              </a:ext>
            </a:extLst>
          </p:cNvPr>
          <p:cNvPicPr>
            <a:picLocks noChangeAspect="1"/>
          </p:cNvPicPr>
          <p:nvPr/>
        </p:nvPicPr>
        <p:blipFill rotWithShape="1">
          <a:blip r:embed="rId14">
            <a:extLst>
              <a:ext uri="{28A0092B-C50C-407E-A947-70E740481C1C}">
                <a14:useLocalDpi xmlns:a14="http://schemas.microsoft.com/office/drawing/2010/main" val="0"/>
              </a:ext>
            </a:extLst>
          </a:blip>
          <a:srcRect l="8110" t="31736" r="7775" b="36714"/>
          <a:stretch/>
        </p:blipFill>
        <p:spPr>
          <a:xfrm>
            <a:off x="8859919" y="3383532"/>
            <a:ext cx="2939929" cy="826640"/>
          </a:xfrm>
          <a:prstGeom prst="rect">
            <a:avLst/>
          </a:prstGeom>
        </p:spPr>
      </p:pic>
      <p:grpSp>
        <p:nvGrpSpPr>
          <p:cNvPr id="89" name="Group 88">
            <a:extLst>
              <a:ext uri="{FF2B5EF4-FFF2-40B4-BE49-F238E27FC236}">
                <a16:creationId xmlns:a16="http://schemas.microsoft.com/office/drawing/2014/main" id="{02488F56-79BA-480B-8D8B-E29C7F394B13}"/>
              </a:ext>
            </a:extLst>
          </p:cNvPr>
          <p:cNvGrpSpPr/>
          <p:nvPr/>
        </p:nvGrpSpPr>
        <p:grpSpPr>
          <a:xfrm>
            <a:off x="10913178" y="4775935"/>
            <a:ext cx="818440" cy="1788580"/>
            <a:chOff x="1059171" y="5069420"/>
            <a:chExt cx="818440" cy="1788580"/>
          </a:xfrm>
        </p:grpSpPr>
        <p:pic>
          <p:nvPicPr>
            <p:cNvPr id="90" name="Picture 89">
              <a:extLst>
                <a:ext uri="{FF2B5EF4-FFF2-40B4-BE49-F238E27FC236}">
                  <a16:creationId xmlns:a16="http://schemas.microsoft.com/office/drawing/2014/main" id="{53168BDD-4DC1-44A4-93D8-68CF634E3966}"/>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91" name="TextBox 90">
              <a:extLst>
                <a:ext uri="{FF2B5EF4-FFF2-40B4-BE49-F238E27FC236}">
                  <a16:creationId xmlns:a16="http://schemas.microsoft.com/office/drawing/2014/main" id="{8777A5AF-C095-487C-B04C-2D6C2D8D9BEF}"/>
                </a:ext>
              </a:extLst>
            </p:cNvPr>
            <p:cNvSpPr txBox="1"/>
            <p:nvPr/>
          </p:nvSpPr>
          <p:spPr>
            <a:xfrm>
              <a:off x="1291737" y="5069420"/>
              <a:ext cx="317716" cy="369332"/>
            </a:xfrm>
            <a:prstGeom prst="rect">
              <a:avLst/>
            </a:prstGeom>
            <a:noFill/>
          </p:spPr>
          <p:txBody>
            <a:bodyPr wrap="none" rtlCol="0">
              <a:spAutoFit/>
            </a:bodyPr>
            <a:lstStyle/>
            <a:p>
              <a:r>
                <a:rPr lang="en-US" dirty="0"/>
                <a:t>C</a:t>
              </a:r>
            </a:p>
          </p:txBody>
        </p:sp>
      </p:grpSp>
      <p:grpSp>
        <p:nvGrpSpPr>
          <p:cNvPr id="92" name="Group 91">
            <a:extLst>
              <a:ext uri="{FF2B5EF4-FFF2-40B4-BE49-F238E27FC236}">
                <a16:creationId xmlns:a16="http://schemas.microsoft.com/office/drawing/2014/main" id="{12090D97-0E5E-4FF2-BD2A-00F84FEE260E}"/>
              </a:ext>
            </a:extLst>
          </p:cNvPr>
          <p:cNvGrpSpPr/>
          <p:nvPr/>
        </p:nvGrpSpPr>
        <p:grpSpPr>
          <a:xfrm>
            <a:off x="9848736" y="4785741"/>
            <a:ext cx="1017380" cy="1778773"/>
            <a:chOff x="1860300" y="5079226"/>
            <a:chExt cx="1017380" cy="1778773"/>
          </a:xfrm>
        </p:grpSpPr>
        <p:pic>
          <p:nvPicPr>
            <p:cNvPr id="93" name="Picture 92">
              <a:extLst>
                <a:ext uri="{FF2B5EF4-FFF2-40B4-BE49-F238E27FC236}">
                  <a16:creationId xmlns:a16="http://schemas.microsoft.com/office/drawing/2014/main" id="{4B319994-534C-4FD6-895C-3FF0B7665DC7}"/>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94" name="TextBox 93">
              <a:extLst>
                <a:ext uri="{FF2B5EF4-FFF2-40B4-BE49-F238E27FC236}">
                  <a16:creationId xmlns:a16="http://schemas.microsoft.com/office/drawing/2014/main" id="{1605EDC2-D210-40E2-9B2B-7525EDB573AD}"/>
                </a:ext>
              </a:extLst>
            </p:cNvPr>
            <p:cNvSpPr txBox="1"/>
            <p:nvPr/>
          </p:nvSpPr>
          <p:spPr>
            <a:xfrm>
              <a:off x="2214941" y="5079226"/>
              <a:ext cx="309700" cy="369332"/>
            </a:xfrm>
            <a:prstGeom prst="rect">
              <a:avLst/>
            </a:prstGeom>
            <a:noFill/>
          </p:spPr>
          <p:txBody>
            <a:bodyPr wrap="none" rtlCol="0">
              <a:spAutoFit/>
            </a:bodyPr>
            <a:lstStyle/>
            <a:p>
              <a:r>
                <a:rPr lang="en-US" dirty="0"/>
                <a:t>B</a:t>
              </a:r>
            </a:p>
          </p:txBody>
        </p:sp>
      </p:grpSp>
      <p:grpSp>
        <p:nvGrpSpPr>
          <p:cNvPr id="95" name="Group 94">
            <a:extLst>
              <a:ext uri="{FF2B5EF4-FFF2-40B4-BE49-F238E27FC236}">
                <a16:creationId xmlns:a16="http://schemas.microsoft.com/office/drawing/2014/main" id="{CE834370-3846-4757-A4E1-5C1BFD51A251}"/>
              </a:ext>
            </a:extLst>
          </p:cNvPr>
          <p:cNvGrpSpPr/>
          <p:nvPr/>
        </p:nvGrpSpPr>
        <p:grpSpPr>
          <a:xfrm>
            <a:off x="8733104" y="4775935"/>
            <a:ext cx="1068570" cy="1788580"/>
            <a:chOff x="2875024" y="5069420"/>
            <a:chExt cx="1068570" cy="1788580"/>
          </a:xfrm>
        </p:grpSpPr>
        <p:pic>
          <p:nvPicPr>
            <p:cNvPr id="96" name="Picture 95">
              <a:extLst>
                <a:ext uri="{FF2B5EF4-FFF2-40B4-BE49-F238E27FC236}">
                  <a16:creationId xmlns:a16="http://schemas.microsoft.com/office/drawing/2014/main" id="{56501F47-1D3C-415F-ABE4-CED33101DF35}"/>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97" name="TextBox 96">
              <a:extLst>
                <a:ext uri="{FF2B5EF4-FFF2-40B4-BE49-F238E27FC236}">
                  <a16:creationId xmlns:a16="http://schemas.microsoft.com/office/drawing/2014/main" id="{5B10FBB7-B668-487F-AE01-6F327471347E}"/>
                </a:ext>
              </a:extLst>
            </p:cNvPr>
            <p:cNvSpPr txBox="1"/>
            <p:nvPr/>
          </p:nvSpPr>
          <p:spPr>
            <a:xfrm>
              <a:off x="3251346" y="5069420"/>
              <a:ext cx="317716" cy="369332"/>
            </a:xfrm>
            <a:prstGeom prst="rect">
              <a:avLst/>
            </a:prstGeom>
            <a:noFill/>
          </p:spPr>
          <p:txBody>
            <a:bodyPr wrap="none" rtlCol="0">
              <a:spAutoFit/>
            </a:bodyPr>
            <a:lstStyle/>
            <a:p>
              <a:r>
                <a:rPr lang="en-US" dirty="0"/>
                <a:t>A</a:t>
              </a:r>
            </a:p>
          </p:txBody>
        </p:sp>
      </p:grpSp>
      <p:sp>
        <p:nvSpPr>
          <p:cNvPr id="98" name="TextBox 97">
            <a:extLst>
              <a:ext uri="{FF2B5EF4-FFF2-40B4-BE49-F238E27FC236}">
                <a16:creationId xmlns:a16="http://schemas.microsoft.com/office/drawing/2014/main" id="{9702E149-9FA4-43FF-B34E-5B0DB3216AFD}"/>
              </a:ext>
            </a:extLst>
          </p:cNvPr>
          <p:cNvSpPr txBox="1"/>
          <p:nvPr/>
        </p:nvSpPr>
        <p:spPr>
          <a:xfrm>
            <a:off x="856013" y="1937915"/>
            <a:ext cx="317716" cy="369332"/>
          </a:xfrm>
          <a:prstGeom prst="rect">
            <a:avLst/>
          </a:prstGeom>
          <a:noFill/>
        </p:spPr>
        <p:txBody>
          <a:bodyPr wrap="none" rtlCol="0">
            <a:spAutoFit/>
          </a:bodyPr>
          <a:lstStyle/>
          <a:p>
            <a:r>
              <a:rPr lang="en-US" dirty="0"/>
              <a:t>A</a:t>
            </a:r>
          </a:p>
        </p:txBody>
      </p:sp>
      <p:sp>
        <p:nvSpPr>
          <p:cNvPr id="99" name="TextBox 98">
            <a:extLst>
              <a:ext uri="{FF2B5EF4-FFF2-40B4-BE49-F238E27FC236}">
                <a16:creationId xmlns:a16="http://schemas.microsoft.com/office/drawing/2014/main" id="{466BD7E7-6AE3-4F12-8361-3DA762F2D65B}"/>
              </a:ext>
            </a:extLst>
          </p:cNvPr>
          <p:cNvSpPr txBox="1"/>
          <p:nvPr/>
        </p:nvSpPr>
        <p:spPr>
          <a:xfrm>
            <a:off x="9470206" y="679783"/>
            <a:ext cx="317716" cy="369332"/>
          </a:xfrm>
          <a:prstGeom prst="rect">
            <a:avLst/>
          </a:prstGeom>
          <a:noFill/>
        </p:spPr>
        <p:txBody>
          <a:bodyPr wrap="none" rtlCol="0">
            <a:spAutoFit/>
          </a:bodyPr>
          <a:lstStyle/>
          <a:p>
            <a:r>
              <a:rPr lang="en-US" dirty="0"/>
              <a:t>A</a:t>
            </a:r>
          </a:p>
        </p:txBody>
      </p:sp>
      <p:sp>
        <p:nvSpPr>
          <p:cNvPr id="100" name="TextBox 99">
            <a:extLst>
              <a:ext uri="{FF2B5EF4-FFF2-40B4-BE49-F238E27FC236}">
                <a16:creationId xmlns:a16="http://schemas.microsoft.com/office/drawing/2014/main" id="{D0C60603-A5D8-4656-9332-46662C452321}"/>
              </a:ext>
            </a:extLst>
          </p:cNvPr>
          <p:cNvSpPr txBox="1"/>
          <p:nvPr/>
        </p:nvSpPr>
        <p:spPr>
          <a:xfrm>
            <a:off x="10749398" y="679783"/>
            <a:ext cx="317716" cy="369332"/>
          </a:xfrm>
          <a:prstGeom prst="rect">
            <a:avLst/>
          </a:prstGeom>
          <a:noFill/>
        </p:spPr>
        <p:txBody>
          <a:bodyPr wrap="none" rtlCol="0">
            <a:spAutoFit/>
          </a:bodyPr>
          <a:lstStyle/>
          <a:p>
            <a:r>
              <a:rPr lang="en-US" dirty="0"/>
              <a:t>A</a:t>
            </a:r>
          </a:p>
        </p:txBody>
      </p:sp>
      <p:sp>
        <p:nvSpPr>
          <p:cNvPr id="101" name="TextBox 100">
            <a:extLst>
              <a:ext uri="{FF2B5EF4-FFF2-40B4-BE49-F238E27FC236}">
                <a16:creationId xmlns:a16="http://schemas.microsoft.com/office/drawing/2014/main" id="{86E1646C-A507-4635-A2CB-7B1C739C832B}"/>
              </a:ext>
            </a:extLst>
          </p:cNvPr>
          <p:cNvSpPr txBox="1"/>
          <p:nvPr/>
        </p:nvSpPr>
        <p:spPr>
          <a:xfrm>
            <a:off x="9384547" y="1498286"/>
            <a:ext cx="317716" cy="369332"/>
          </a:xfrm>
          <a:prstGeom prst="rect">
            <a:avLst/>
          </a:prstGeom>
          <a:noFill/>
        </p:spPr>
        <p:txBody>
          <a:bodyPr wrap="none" rtlCol="0">
            <a:spAutoFit/>
          </a:bodyPr>
          <a:lstStyle/>
          <a:p>
            <a:r>
              <a:rPr lang="en-US" dirty="0"/>
              <a:t>B</a:t>
            </a:r>
          </a:p>
        </p:txBody>
      </p:sp>
      <p:sp>
        <p:nvSpPr>
          <p:cNvPr id="102" name="TextBox 101">
            <a:extLst>
              <a:ext uri="{FF2B5EF4-FFF2-40B4-BE49-F238E27FC236}">
                <a16:creationId xmlns:a16="http://schemas.microsoft.com/office/drawing/2014/main" id="{6C57FE72-20AF-4D0F-BB3D-3E95DB15EA4C}"/>
              </a:ext>
            </a:extLst>
          </p:cNvPr>
          <p:cNvSpPr txBox="1"/>
          <p:nvPr/>
        </p:nvSpPr>
        <p:spPr>
          <a:xfrm>
            <a:off x="9301359" y="1921503"/>
            <a:ext cx="317716" cy="369332"/>
          </a:xfrm>
          <a:prstGeom prst="rect">
            <a:avLst/>
          </a:prstGeom>
          <a:noFill/>
        </p:spPr>
        <p:txBody>
          <a:bodyPr wrap="none" rtlCol="0">
            <a:spAutoFit/>
          </a:bodyPr>
          <a:lstStyle/>
          <a:p>
            <a:r>
              <a:rPr lang="en-US" dirty="0"/>
              <a:t>C</a:t>
            </a:r>
          </a:p>
        </p:txBody>
      </p:sp>
      <p:sp>
        <p:nvSpPr>
          <p:cNvPr id="103" name="TextBox 102">
            <a:extLst>
              <a:ext uri="{FF2B5EF4-FFF2-40B4-BE49-F238E27FC236}">
                <a16:creationId xmlns:a16="http://schemas.microsoft.com/office/drawing/2014/main" id="{028D0157-24CE-4D2C-8F41-C4977794FF16}"/>
              </a:ext>
            </a:extLst>
          </p:cNvPr>
          <p:cNvSpPr txBox="1"/>
          <p:nvPr/>
        </p:nvSpPr>
        <p:spPr>
          <a:xfrm>
            <a:off x="10822973" y="1512184"/>
            <a:ext cx="317716" cy="369332"/>
          </a:xfrm>
          <a:prstGeom prst="rect">
            <a:avLst/>
          </a:prstGeom>
          <a:noFill/>
        </p:spPr>
        <p:txBody>
          <a:bodyPr wrap="none" rtlCol="0">
            <a:spAutoFit/>
          </a:bodyPr>
          <a:lstStyle/>
          <a:p>
            <a:r>
              <a:rPr lang="en-US" dirty="0"/>
              <a:t>B</a:t>
            </a:r>
          </a:p>
        </p:txBody>
      </p:sp>
      <p:sp>
        <p:nvSpPr>
          <p:cNvPr id="104" name="TextBox 103">
            <a:extLst>
              <a:ext uri="{FF2B5EF4-FFF2-40B4-BE49-F238E27FC236}">
                <a16:creationId xmlns:a16="http://schemas.microsoft.com/office/drawing/2014/main" id="{397AABC9-BF2C-4C0C-A13B-AFD848AA5F06}"/>
              </a:ext>
            </a:extLst>
          </p:cNvPr>
          <p:cNvSpPr txBox="1"/>
          <p:nvPr/>
        </p:nvSpPr>
        <p:spPr>
          <a:xfrm>
            <a:off x="10880019" y="1917361"/>
            <a:ext cx="317716" cy="369332"/>
          </a:xfrm>
          <a:prstGeom prst="rect">
            <a:avLst/>
          </a:prstGeom>
          <a:noFill/>
        </p:spPr>
        <p:txBody>
          <a:bodyPr wrap="none" rtlCol="0">
            <a:spAutoFit/>
          </a:bodyPr>
          <a:lstStyle/>
          <a:p>
            <a:r>
              <a:rPr lang="en-US" dirty="0"/>
              <a:t>C</a:t>
            </a:r>
          </a:p>
        </p:txBody>
      </p:sp>
      <p:cxnSp>
        <p:nvCxnSpPr>
          <p:cNvPr id="105" name="Straight Arrow Connector 104">
            <a:extLst>
              <a:ext uri="{FF2B5EF4-FFF2-40B4-BE49-F238E27FC236}">
                <a16:creationId xmlns:a16="http://schemas.microsoft.com/office/drawing/2014/main" id="{0F783407-23D2-4C7B-AF5A-27F30DF7B4D4}"/>
              </a:ext>
            </a:extLst>
          </p:cNvPr>
          <p:cNvCxnSpPr>
            <a:cxnSpLocks/>
          </p:cNvCxnSpPr>
          <p:nvPr/>
        </p:nvCxnSpPr>
        <p:spPr>
          <a:xfrm>
            <a:off x="10336905" y="1794536"/>
            <a:ext cx="0" cy="15283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D1EB20C-BA95-4C13-B0C5-7F49AF7BCAF7}"/>
              </a:ext>
            </a:extLst>
          </p:cNvPr>
          <p:cNvCxnSpPr>
            <a:cxnSpLocks/>
          </p:cNvCxnSpPr>
          <p:nvPr/>
        </p:nvCxnSpPr>
        <p:spPr>
          <a:xfrm flipH="1">
            <a:off x="9319733" y="1081779"/>
            <a:ext cx="2497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1365B57-C0EE-4837-9367-272F3125DAF6}"/>
              </a:ext>
            </a:extLst>
          </p:cNvPr>
          <p:cNvCxnSpPr>
            <a:cxnSpLocks/>
          </p:cNvCxnSpPr>
          <p:nvPr/>
        </p:nvCxnSpPr>
        <p:spPr>
          <a:xfrm flipV="1">
            <a:off x="9279050" y="1347118"/>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A554A9C-9B8A-4B95-AC5E-280C14415531}"/>
              </a:ext>
            </a:extLst>
          </p:cNvPr>
          <p:cNvCxnSpPr>
            <a:cxnSpLocks/>
          </p:cNvCxnSpPr>
          <p:nvPr/>
        </p:nvCxnSpPr>
        <p:spPr>
          <a:xfrm flipV="1">
            <a:off x="9236601" y="1707214"/>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30B9C91-773E-4BD1-8C38-C69299252D96}"/>
              </a:ext>
            </a:extLst>
          </p:cNvPr>
          <p:cNvCxnSpPr>
            <a:cxnSpLocks/>
          </p:cNvCxnSpPr>
          <p:nvPr/>
        </p:nvCxnSpPr>
        <p:spPr>
          <a:xfrm>
            <a:off x="11165667" y="1129675"/>
            <a:ext cx="3206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45EFB66-15FA-421A-889E-A01703B44009}"/>
              </a:ext>
            </a:extLst>
          </p:cNvPr>
          <p:cNvCxnSpPr>
            <a:cxnSpLocks/>
          </p:cNvCxnSpPr>
          <p:nvPr/>
        </p:nvCxnSpPr>
        <p:spPr>
          <a:xfrm flipH="1" flipV="1">
            <a:off x="11220044" y="137672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DA6B766-44B7-4E24-AFF2-0FF7A3FDA228}"/>
              </a:ext>
            </a:extLst>
          </p:cNvPr>
          <p:cNvCxnSpPr>
            <a:cxnSpLocks/>
          </p:cNvCxnSpPr>
          <p:nvPr/>
        </p:nvCxnSpPr>
        <p:spPr>
          <a:xfrm flipH="1" flipV="1">
            <a:off x="11312393" y="172086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56798BB0-144D-4729-9212-F3AE5D42B5DB}"/>
              </a:ext>
            </a:extLst>
          </p:cNvPr>
          <p:cNvPicPr>
            <a:picLocks noChangeAspect="1"/>
          </p:cNvPicPr>
          <p:nvPr/>
        </p:nvPicPr>
        <p:blipFill rotWithShape="1">
          <a:blip r:embed="rId15">
            <a:extLst>
              <a:ext uri="{28A0092B-C50C-407E-A947-70E740481C1C}">
                <a14:useLocalDpi xmlns:a14="http://schemas.microsoft.com/office/drawing/2010/main" val="0"/>
              </a:ext>
            </a:extLst>
          </a:blip>
          <a:srcRect l="25523" t="24350" r="21403" b="14074"/>
          <a:stretch/>
        </p:blipFill>
        <p:spPr>
          <a:xfrm>
            <a:off x="4689945" y="3728787"/>
            <a:ext cx="1895270" cy="1648352"/>
          </a:xfrm>
          <a:prstGeom prst="rect">
            <a:avLst/>
          </a:prstGeom>
        </p:spPr>
      </p:pic>
      <p:pic>
        <p:nvPicPr>
          <p:cNvPr id="123" name="Picture 122">
            <a:extLst>
              <a:ext uri="{FF2B5EF4-FFF2-40B4-BE49-F238E27FC236}">
                <a16:creationId xmlns:a16="http://schemas.microsoft.com/office/drawing/2014/main" id="{1BBA4E41-123F-4110-9C2A-57F1EA16F186}"/>
              </a:ext>
            </a:extLst>
          </p:cNvPr>
          <p:cNvPicPr>
            <a:picLocks noChangeAspect="1"/>
          </p:cNvPicPr>
          <p:nvPr/>
        </p:nvPicPr>
        <p:blipFill rotWithShape="1">
          <a:blip r:embed="rId16">
            <a:extLst>
              <a:ext uri="{28A0092B-C50C-407E-A947-70E740481C1C}">
                <a14:useLocalDpi xmlns:a14="http://schemas.microsoft.com/office/drawing/2010/main" val="0"/>
              </a:ext>
            </a:extLst>
          </a:blip>
          <a:srcRect l="25703" t="39189" r="23000" b="18889"/>
          <a:stretch/>
        </p:blipFill>
        <p:spPr>
          <a:xfrm>
            <a:off x="5684642" y="5252446"/>
            <a:ext cx="2366266" cy="1449644"/>
          </a:xfrm>
          <a:prstGeom prst="rect">
            <a:avLst/>
          </a:prstGeom>
        </p:spPr>
      </p:pic>
      <p:cxnSp>
        <p:nvCxnSpPr>
          <p:cNvPr id="124" name="Straight Arrow Connector 123">
            <a:extLst>
              <a:ext uri="{FF2B5EF4-FFF2-40B4-BE49-F238E27FC236}">
                <a16:creationId xmlns:a16="http://schemas.microsoft.com/office/drawing/2014/main" id="{C7CEB42A-1502-40BF-B758-477C96E78C46}"/>
              </a:ext>
            </a:extLst>
          </p:cNvPr>
          <p:cNvCxnSpPr>
            <a:cxnSpLocks/>
          </p:cNvCxnSpPr>
          <p:nvPr/>
        </p:nvCxnSpPr>
        <p:spPr>
          <a:xfrm>
            <a:off x="6075360" y="4610100"/>
            <a:ext cx="442997" cy="65367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787F37F-4C75-4FB4-A4FD-CDE5C0D9ACDB}"/>
              </a:ext>
            </a:extLst>
          </p:cNvPr>
          <p:cNvCxnSpPr>
            <a:cxnSpLocks/>
          </p:cNvCxnSpPr>
          <p:nvPr/>
        </p:nvCxnSpPr>
        <p:spPr>
          <a:xfrm>
            <a:off x="5044793" y="4391378"/>
            <a:ext cx="1029" cy="279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1921254B-9F1B-4CDE-839C-DAA27DFB485A}"/>
              </a:ext>
            </a:extLst>
          </p:cNvPr>
          <p:cNvSpPr txBox="1"/>
          <p:nvPr/>
        </p:nvSpPr>
        <p:spPr>
          <a:xfrm>
            <a:off x="-6001" y="1833440"/>
            <a:ext cx="470000" cy="769441"/>
          </a:xfrm>
          <a:prstGeom prst="rect">
            <a:avLst/>
          </a:prstGeom>
          <a:noFill/>
        </p:spPr>
        <p:txBody>
          <a:bodyPr wrap="none" rtlCol="0">
            <a:spAutoFit/>
          </a:bodyPr>
          <a:lstStyle/>
          <a:p>
            <a:r>
              <a:rPr lang="en-US" sz="4400" b="1" dirty="0"/>
              <a:t>1</a:t>
            </a:r>
          </a:p>
        </p:txBody>
      </p:sp>
      <p:sp>
        <p:nvSpPr>
          <p:cNvPr id="133" name="TextBox 132">
            <a:extLst>
              <a:ext uri="{FF2B5EF4-FFF2-40B4-BE49-F238E27FC236}">
                <a16:creationId xmlns:a16="http://schemas.microsoft.com/office/drawing/2014/main" id="{37BAB486-3B0B-4738-AD2D-73DF9B34755E}"/>
              </a:ext>
            </a:extLst>
          </p:cNvPr>
          <p:cNvSpPr txBox="1"/>
          <p:nvPr/>
        </p:nvSpPr>
        <p:spPr>
          <a:xfrm>
            <a:off x="4056063" y="53173"/>
            <a:ext cx="470000" cy="769441"/>
          </a:xfrm>
          <a:prstGeom prst="rect">
            <a:avLst/>
          </a:prstGeom>
          <a:noFill/>
        </p:spPr>
        <p:txBody>
          <a:bodyPr wrap="none" rtlCol="0">
            <a:spAutoFit/>
          </a:bodyPr>
          <a:lstStyle/>
          <a:p>
            <a:r>
              <a:rPr lang="en-US" sz="4400" b="1" dirty="0"/>
              <a:t>2</a:t>
            </a:r>
          </a:p>
        </p:txBody>
      </p:sp>
      <p:sp>
        <p:nvSpPr>
          <p:cNvPr id="134" name="TextBox 133">
            <a:extLst>
              <a:ext uri="{FF2B5EF4-FFF2-40B4-BE49-F238E27FC236}">
                <a16:creationId xmlns:a16="http://schemas.microsoft.com/office/drawing/2014/main" id="{C994E856-9A09-460F-BE26-7F8FF2946991}"/>
              </a:ext>
            </a:extLst>
          </p:cNvPr>
          <p:cNvSpPr txBox="1"/>
          <p:nvPr/>
        </p:nvSpPr>
        <p:spPr>
          <a:xfrm>
            <a:off x="8383394" y="53173"/>
            <a:ext cx="470000" cy="769441"/>
          </a:xfrm>
          <a:prstGeom prst="rect">
            <a:avLst/>
          </a:prstGeom>
          <a:noFill/>
        </p:spPr>
        <p:txBody>
          <a:bodyPr wrap="none" rtlCol="0">
            <a:spAutoFit/>
          </a:bodyPr>
          <a:lstStyle/>
          <a:p>
            <a:r>
              <a:rPr lang="en-US" sz="4400" b="1" dirty="0"/>
              <a:t>3</a:t>
            </a:r>
          </a:p>
        </p:txBody>
      </p:sp>
      <p:sp>
        <p:nvSpPr>
          <p:cNvPr id="135" name="TextBox 134">
            <a:extLst>
              <a:ext uri="{FF2B5EF4-FFF2-40B4-BE49-F238E27FC236}">
                <a16:creationId xmlns:a16="http://schemas.microsoft.com/office/drawing/2014/main" id="{8960F8C7-1EAA-4CF4-9E7C-FF243ACF35FF}"/>
              </a:ext>
            </a:extLst>
          </p:cNvPr>
          <p:cNvSpPr txBox="1"/>
          <p:nvPr/>
        </p:nvSpPr>
        <p:spPr>
          <a:xfrm>
            <a:off x="4053639" y="3622311"/>
            <a:ext cx="470000" cy="769441"/>
          </a:xfrm>
          <a:prstGeom prst="rect">
            <a:avLst/>
          </a:prstGeom>
          <a:noFill/>
        </p:spPr>
        <p:txBody>
          <a:bodyPr wrap="none" rtlCol="0">
            <a:spAutoFit/>
          </a:bodyPr>
          <a:lstStyle/>
          <a:p>
            <a:r>
              <a:rPr lang="en-US" sz="4400" b="1" dirty="0"/>
              <a:t>4</a:t>
            </a:r>
          </a:p>
        </p:txBody>
      </p:sp>
      <p:sp>
        <p:nvSpPr>
          <p:cNvPr id="71" name="TextBox 70">
            <a:extLst>
              <a:ext uri="{FF2B5EF4-FFF2-40B4-BE49-F238E27FC236}">
                <a16:creationId xmlns:a16="http://schemas.microsoft.com/office/drawing/2014/main" id="{4BBA0B51-806C-47EF-81A5-050307C1D0A8}"/>
              </a:ext>
            </a:extLst>
          </p:cNvPr>
          <p:cNvSpPr txBox="1"/>
          <p:nvPr/>
        </p:nvSpPr>
        <p:spPr>
          <a:xfrm>
            <a:off x="59783" y="237574"/>
            <a:ext cx="1369853" cy="369332"/>
          </a:xfrm>
          <a:prstGeom prst="rect">
            <a:avLst/>
          </a:prstGeom>
          <a:noFill/>
        </p:spPr>
        <p:txBody>
          <a:bodyPr wrap="square">
            <a:spAutoFit/>
          </a:bodyPr>
          <a:lstStyle/>
          <a:p>
            <a:r>
              <a:rPr lang="en-US" b="1" dirty="0"/>
              <a:t>C</a:t>
            </a:r>
            <a:r>
              <a:rPr lang="en-US" sz="1800" b="1" dirty="0"/>
              <a:t>: Armature</a:t>
            </a:r>
          </a:p>
        </p:txBody>
      </p:sp>
    </p:spTree>
    <p:extLst>
      <p:ext uri="{BB962C8B-B14F-4D97-AF65-F5344CB8AC3E}">
        <p14:creationId xmlns:p14="http://schemas.microsoft.com/office/powerpoint/2010/main" val="15349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2049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1257047-C6E2-4ABD-B126-78718820DEDB}"/>
              </a:ext>
            </a:extLst>
          </p:cNvPr>
          <p:cNvPicPr>
            <a:picLocks noChangeAspect="1"/>
          </p:cNvPicPr>
          <p:nvPr/>
        </p:nvPicPr>
        <p:blipFill rotWithShape="1">
          <a:blip r:embed="rId3"/>
          <a:srcRect l="11852" t="26000" r="9437" b="41000"/>
          <a:stretch/>
        </p:blipFill>
        <p:spPr>
          <a:xfrm>
            <a:off x="75219" y="242645"/>
            <a:ext cx="4305403" cy="1353127"/>
          </a:xfrm>
          <a:prstGeom prst="rect">
            <a:avLst/>
          </a:prstGeom>
        </p:spPr>
      </p:pic>
      <p:pic>
        <p:nvPicPr>
          <p:cNvPr id="8" name="Picture 7">
            <a:extLst>
              <a:ext uri="{FF2B5EF4-FFF2-40B4-BE49-F238E27FC236}">
                <a16:creationId xmlns:a16="http://schemas.microsoft.com/office/drawing/2014/main" id="{B82B0954-5679-4759-8FE9-21C81F39CBFF}"/>
              </a:ext>
            </a:extLst>
          </p:cNvPr>
          <p:cNvPicPr>
            <a:picLocks noChangeAspect="1"/>
          </p:cNvPicPr>
          <p:nvPr/>
        </p:nvPicPr>
        <p:blipFill rotWithShape="1">
          <a:blip r:embed="rId4"/>
          <a:srcRect l="5188" t="36889" r="2191" b="42000"/>
          <a:stretch/>
        </p:blipFill>
        <p:spPr>
          <a:xfrm>
            <a:off x="0" y="3292899"/>
            <a:ext cx="4167261" cy="712033"/>
          </a:xfrm>
          <a:prstGeom prst="rect">
            <a:avLst/>
          </a:prstGeom>
        </p:spPr>
      </p:pic>
      <p:pic>
        <p:nvPicPr>
          <p:cNvPr id="10" name="Picture 9">
            <a:extLst>
              <a:ext uri="{FF2B5EF4-FFF2-40B4-BE49-F238E27FC236}">
                <a16:creationId xmlns:a16="http://schemas.microsoft.com/office/drawing/2014/main" id="{0B4579FF-DEEF-435B-902C-77135933E461}"/>
              </a:ext>
            </a:extLst>
          </p:cNvPr>
          <p:cNvPicPr>
            <a:picLocks noChangeAspect="1"/>
          </p:cNvPicPr>
          <p:nvPr/>
        </p:nvPicPr>
        <p:blipFill rotWithShape="1">
          <a:blip r:embed="rId5"/>
          <a:srcRect t="9556" r="59162" b="28000"/>
          <a:stretch/>
        </p:blipFill>
        <p:spPr>
          <a:xfrm>
            <a:off x="104212" y="1557741"/>
            <a:ext cx="1425387" cy="1633855"/>
          </a:xfrm>
          <a:prstGeom prst="rect">
            <a:avLst/>
          </a:prstGeom>
        </p:spPr>
      </p:pic>
      <p:cxnSp>
        <p:nvCxnSpPr>
          <p:cNvPr id="14" name="Straight Arrow Connector 13">
            <a:extLst>
              <a:ext uri="{FF2B5EF4-FFF2-40B4-BE49-F238E27FC236}">
                <a16:creationId xmlns:a16="http://schemas.microsoft.com/office/drawing/2014/main" id="{D7AF0C3E-E410-4588-BAB2-FD96FB00E6C8}"/>
              </a:ext>
            </a:extLst>
          </p:cNvPr>
          <p:cNvCxnSpPr>
            <a:cxnSpLocks/>
          </p:cNvCxnSpPr>
          <p:nvPr/>
        </p:nvCxnSpPr>
        <p:spPr>
          <a:xfrm flipH="1">
            <a:off x="3946036" y="796433"/>
            <a:ext cx="25329" cy="22112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66999B-21BE-4139-8A02-196E5339AAD3}"/>
              </a:ext>
            </a:extLst>
          </p:cNvPr>
          <p:cNvCxnSpPr>
            <a:cxnSpLocks/>
          </p:cNvCxnSpPr>
          <p:nvPr/>
        </p:nvCxnSpPr>
        <p:spPr>
          <a:xfrm>
            <a:off x="2354690" y="1493520"/>
            <a:ext cx="0" cy="169807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appliance&#10;&#10;Description automatically generated">
            <a:extLst>
              <a:ext uri="{FF2B5EF4-FFF2-40B4-BE49-F238E27FC236}">
                <a16:creationId xmlns:a16="http://schemas.microsoft.com/office/drawing/2014/main" id="{323613C7-3F62-4110-AEB5-F826083D583E}"/>
              </a:ext>
            </a:extLst>
          </p:cNvPr>
          <p:cNvPicPr>
            <a:picLocks noChangeAspect="1"/>
          </p:cNvPicPr>
          <p:nvPr/>
        </p:nvPicPr>
        <p:blipFill rotWithShape="1">
          <a:blip r:embed="rId6">
            <a:extLst>
              <a:ext uri="{28A0092B-C50C-407E-A947-70E740481C1C}">
                <a14:useLocalDpi xmlns:a14="http://schemas.microsoft.com/office/drawing/2010/main" val="0"/>
              </a:ext>
            </a:extLst>
          </a:blip>
          <a:srcRect l="23900" t="18338" r="20176" b="19770"/>
          <a:stretch/>
        </p:blipFill>
        <p:spPr>
          <a:xfrm>
            <a:off x="5606182" y="99062"/>
            <a:ext cx="2315370" cy="1920853"/>
          </a:xfrm>
          <a:prstGeom prst="rect">
            <a:avLst/>
          </a:prstGeom>
        </p:spPr>
      </p:pic>
      <p:cxnSp>
        <p:nvCxnSpPr>
          <p:cNvPr id="24" name="Straight Arrow Connector 23">
            <a:extLst>
              <a:ext uri="{FF2B5EF4-FFF2-40B4-BE49-F238E27FC236}">
                <a16:creationId xmlns:a16="http://schemas.microsoft.com/office/drawing/2014/main" id="{B6ED4B74-8040-4941-9C07-8DE613466DAB}"/>
              </a:ext>
            </a:extLst>
          </p:cNvPr>
          <p:cNvCxnSpPr>
            <a:cxnSpLocks/>
          </p:cNvCxnSpPr>
          <p:nvPr/>
        </p:nvCxnSpPr>
        <p:spPr>
          <a:xfrm flipH="1">
            <a:off x="6911547" y="242645"/>
            <a:ext cx="678180" cy="3898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5</a:t>
            </a:r>
          </a:p>
        </p:txBody>
      </p:sp>
      <p:cxnSp>
        <p:nvCxnSpPr>
          <p:cNvPr id="29" name="Straight Connector 28">
            <a:extLst>
              <a:ext uri="{FF2B5EF4-FFF2-40B4-BE49-F238E27FC236}">
                <a16:creationId xmlns:a16="http://schemas.microsoft.com/office/drawing/2014/main" id="{B6B9DC51-6E8B-4859-B403-23ECFF1A8428}"/>
              </a:ext>
            </a:extLst>
          </p:cNvPr>
          <p:cNvCxnSpPr>
            <a:cxnSpLocks/>
          </p:cNvCxnSpPr>
          <p:nvPr/>
        </p:nvCxnSpPr>
        <p:spPr>
          <a:xfrm>
            <a:off x="8865173"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C02A749E-B87E-4FF7-B18C-30792509D1E0}"/>
              </a:ext>
            </a:extLst>
          </p:cNvPr>
          <p:cNvPicPr>
            <a:picLocks noChangeAspect="1"/>
          </p:cNvPicPr>
          <p:nvPr/>
        </p:nvPicPr>
        <p:blipFill rotWithShape="1">
          <a:blip r:embed="rId7">
            <a:extLst>
              <a:ext uri="{28A0092B-C50C-407E-A947-70E740481C1C}">
                <a14:useLocalDpi xmlns:a14="http://schemas.microsoft.com/office/drawing/2010/main" val="0"/>
              </a:ext>
            </a:extLst>
          </a:blip>
          <a:srcRect l="32758" t="18333" r="34591" b="29453"/>
          <a:stretch/>
        </p:blipFill>
        <p:spPr>
          <a:xfrm>
            <a:off x="4822410" y="2084218"/>
            <a:ext cx="2016527" cy="2417361"/>
          </a:xfrm>
          <a:prstGeom prst="rect">
            <a:avLst/>
          </a:prstGeom>
        </p:spPr>
      </p:pic>
      <p:cxnSp>
        <p:nvCxnSpPr>
          <p:cNvPr id="34" name="Straight Arrow Connector 33">
            <a:extLst>
              <a:ext uri="{FF2B5EF4-FFF2-40B4-BE49-F238E27FC236}">
                <a16:creationId xmlns:a16="http://schemas.microsoft.com/office/drawing/2014/main" id="{7FD067E2-54EE-4023-9DE7-B0133340BFF5}"/>
              </a:ext>
            </a:extLst>
          </p:cNvPr>
          <p:cNvCxnSpPr>
            <a:cxnSpLocks/>
          </p:cNvCxnSpPr>
          <p:nvPr/>
        </p:nvCxnSpPr>
        <p:spPr>
          <a:xfrm>
            <a:off x="6838937" y="4104133"/>
            <a:ext cx="411700" cy="58216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EFD8A2-13FB-4696-B96D-05703CF6CBD9}"/>
              </a:ext>
            </a:extLst>
          </p:cNvPr>
          <p:cNvCxnSpPr>
            <a:cxnSpLocks/>
          </p:cNvCxnSpPr>
          <p:nvPr/>
        </p:nvCxnSpPr>
        <p:spPr>
          <a:xfrm>
            <a:off x="6137891" y="2940924"/>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113524-7FB0-4E5E-A743-71CF89C6FCF5}"/>
              </a:ext>
            </a:extLst>
          </p:cNvPr>
          <p:cNvCxnSpPr>
            <a:cxnSpLocks/>
          </p:cNvCxnSpPr>
          <p:nvPr/>
        </p:nvCxnSpPr>
        <p:spPr>
          <a:xfrm>
            <a:off x="5592718" y="288624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8B2006-C8F6-4BAA-9162-50F1E8FB1608}"/>
              </a:ext>
            </a:extLst>
          </p:cNvPr>
          <p:cNvCxnSpPr>
            <a:cxnSpLocks/>
          </p:cNvCxnSpPr>
          <p:nvPr/>
        </p:nvCxnSpPr>
        <p:spPr>
          <a:xfrm flipV="1">
            <a:off x="6341091" y="36489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7E31D9-CC91-43C1-99D9-973BE3BEE50E}"/>
              </a:ext>
            </a:extLst>
          </p:cNvPr>
          <p:cNvCxnSpPr>
            <a:cxnSpLocks/>
          </p:cNvCxnSpPr>
          <p:nvPr/>
        </p:nvCxnSpPr>
        <p:spPr>
          <a:xfrm flipV="1">
            <a:off x="6137891" y="37632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C42BB99-256E-41A2-8D73-1BD49BF21E06}"/>
              </a:ext>
            </a:extLst>
          </p:cNvPr>
          <p:cNvCxnSpPr>
            <a:cxnSpLocks/>
          </p:cNvCxnSpPr>
          <p:nvPr/>
        </p:nvCxnSpPr>
        <p:spPr>
          <a:xfrm flipV="1">
            <a:off x="5725141" y="3648915"/>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B00318-B26A-4341-8242-CC1D964484D1}"/>
              </a:ext>
            </a:extLst>
          </p:cNvPr>
          <p:cNvCxnSpPr>
            <a:cxnSpLocks/>
          </p:cNvCxnSpPr>
          <p:nvPr/>
        </p:nvCxnSpPr>
        <p:spPr>
          <a:xfrm flipV="1">
            <a:off x="5588648" y="3729548"/>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036AB6-C335-4ACA-9657-E305E125D5A3}"/>
              </a:ext>
            </a:extLst>
          </p:cNvPr>
          <p:cNvCxnSpPr>
            <a:cxnSpLocks/>
          </p:cNvCxnSpPr>
          <p:nvPr/>
        </p:nvCxnSpPr>
        <p:spPr>
          <a:xfrm>
            <a:off x="6319766" y="273238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20F4CE-5217-4F8A-914C-664D8B9FC55C}"/>
              </a:ext>
            </a:extLst>
          </p:cNvPr>
          <p:cNvCxnSpPr>
            <a:cxnSpLocks/>
          </p:cNvCxnSpPr>
          <p:nvPr/>
        </p:nvCxnSpPr>
        <p:spPr>
          <a:xfrm>
            <a:off x="5725141" y="266157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2844B585-2A77-4AE8-A821-DB5B9A5C424F}"/>
              </a:ext>
            </a:extLst>
          </p:cNvPr>
          <p:cNvPicPr>
            <a:picLocks noChangeAspect="1"/>
          </p:cNvPicPr>
          <p:nvPr/>
        </p:nvPicPr>
        <p:blipFill rotWithShape="1">
          <a:blip r:embed="rId8"/>
          <a:srcRect l="26499" t="23269" r="22353" b="25777"/>
          <a:stretch/>
        </p:blipFill>
        <p:spPr>
          <a:xfrm>
            <a:off x="6495795" y="4862862"/>
            <a:ext cx="2187863" cy="1633855"/>
          </a:xfrm>
          <a:prstGeom prst="rect">
            <a:avLst/>
          </a:prstGeom>
        </p:spPr>
      </p:pic>
      <p:pic>
        <p:nvPicPr>
          <p:cNvPr id="52" name="Picture 51">
            <a:extLst>
              <a:ext uri="{FF2B5EF4-FFF2-40B4-BE49-F238E27FC236}">
                <a16:creationId xmlns:a16="http://schemas.microsoft.com/office/drawing/2014/main" id="{E27529F3-F2D0-4EC9-BA4F-82528A14FDB2}"/>
              </a:ext>
            </a:extLst>
          </p:cNvPr>
          <p:cNvPicPr>
            <a:picLocks noChangeAspect="1"/>
          </p:cNvPicPr>
          <p:nvPr/>
        </p:nvPicPr>
        <p:blipFill rotWithShape="1">
          <a:blip r:embed="rId9"/>
          <a:srcRect l="-1" t="10000" r="66571" b="28000"/>
          <a:stretch/>
        </p:blipFill>
        <p:spPr>
          <a:xfrm>
            <a:off x="4822410" y="4887196"/>
            <a:ext cx="1230252" cy="1710454"/>
          </a:xfrm>
          <a:prstGeom prst="rect">
            <a:avLst/>
          </a:prstGeom>
        </p:spPr>
      </p:pic>
      <p:pic>
        <p:nvPicPr>
          <p:cNvPr id="53" name="Picture 52">
            <a:extLst>
              <a:ext uri="{FF2B5EF4-FFF2-40B4-BE49-F238E27FC236}">
                <a16:creationId xmlns:a16="http://schemas.microsoft.com/office/drawing/2014/main" id="{C3832B3B-1B4C-4356-B41F-DFD87A21EE17}"/>
              </a:ext>
            </a:extLst>
          </p:cNvPr>
          <p:cNvPicPr>
            <a:picLocks noChangeAspect="1"/>
          </p:cNvPicPr>
          <p:nvPr/>
        </p:nvPicPr>
        <p:blipFill>
          <a:blip r:embed="rId10"/>
          <a:stretch>
            <a:fillRect/>
          </a:stretch>
        </p:blipFill>
        <p:spPr>
          <a:xfrm>
            <a:off x="5386354" y="1941653"/>
            <a:ext cx="2712955" cy="30483"/>
          </a:xfrm>
          <a:prstGeom prst="rect">
            <a:avLst/>
          </a:prstGeom>
        </p:spPr>
      </p:pic>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470000" cy="769441"/>
          </a:xfrm>
          <a:prstGeom prst="rect">
            <a:avLst/>
          </a:prstGeom>
          <a:noFill/>
        </p:spPr>
        <p:txBody>
          <a:bodyPr wrap="none" rtlCol="0">
            <a:spAutoFit/>
          </a:bodyPr>
          <a:lstStyle/>
          <a:p>
            <a:r>
              <a:rPr lang="en-US" sz="4400" b="1" dirty="0"/>
              <a:t>1</a:t>
            </a:r>
          </a:p>
        </p:txBody>
      </p:sp>
      <p:pic>
        <p:nvPicPr>
          <p:cNvPr id="55" name="Picture 54">
            <a:extLst>
              <a:ext uri="{FF2B5EF4-FFF2-40B4-BE49-F238E27FC236}">
                <a16:creationId xmlns:a16="http://schemas.microsoft.com/office/drawing/2014/main" id="{9AA58F6A-AD84-40B4-8322-F723FADBB87F}"/>
              </a:ext>
            </a:extLst>
          </p:cNvPr>
          <p:cNvPicPr>
            <a:picLocks noChangeAspect="1"/>
          </p:cNvPicPr>
          <p:nvPr/>
        </p:nvPicPr>
        <p:blipFill rotWithShape="1">
          <a:blip r:embed="rId11"/>
          <a:srcRect l="13019" t="28653" r="9770" b="42338"/>
          <a:stretch/>
        </p:blipFill>
        <p:spPr>
          <a:xfrm>
            <a:off x="8924471" y="692204"/>
            <a:ext cx="3208232" cy="903568"/>
          </a:xfrm>
          <a:prstGeom prst="rect">
            <a:avLst/>
          </a:prstGeom>
        </p:spPr>
      </p:pic>
      <p:pic>
        <p:nvPicPr>
          <p:cNvPr id="56" name="Picture 55">
            <a:extLst>
              <a:ext uri="{FF2B5EF4-FFF2-40B4-BE49-F238E27FC236}">
                <a16:creationId xmlns:a16="http://schemas.microsoft.com/office/drawing/2014/main" id="{591699E8-F87C-4EC0-A876-EB4010C5A540}"/>
              </a:ext>
            </a:extLst>
          </p:cNvPr>
          <p:cNvPicPr>
            <a:picLocks noChangeAspect="1"/>
          </p:cNvPicPr>
          <p:nvPr/>
        </p:nvPicPr>
        <p:blipFill rotWithShape="1">
          <a:blip r:embed="rId12"/>
          <a:srcRect l="31250" t="29453" r="25346" b="37445"/>
          <a:stretch/>
        </p:blipFill>
        <p:spPr>
          <a:xfrm>
            <a:off x="9595100" y="2374668"/>
            <a:ext cx="1938695" cy="1108347"/>
          </a:xfrm>
          <a:prstGeom prst="rect">
            <a:avLst/>
          </a:prstGeom>
        </p:spPr>
      </p:pic>
      <p:sp>
        <p:nvSpPr>
          <p:cNvPr id="57" name="Freeform: Shape 56">
            <a:extLst>
              <a:ext uri="{FF2B5EF4-FFF2-40B4-BE49-F238E27FC236}">
                <a16:creationId xmlns:a16="http://schemas.microsoft.com/office/drawing/2014/main" id="{66246F00-A817-43D6-92F8-391A17310A4E}"/>
              </a:ext>
            </a:extLst>
          </p:cNvPr>
          <p:cNvSpPr/>
          <p:nvPr/>
        </p:nvSpPr>
        <p:spPr>
          <a:xfrm>
            <a:off x="5279522" y="2432281"/>
            <a:ext cx="215153" cy="639855"/>
          </a:xfrm>
          <a:custGeom>
            <a:avLst/>
            <a:gdLst>
              <a:gd name="connsiteX0" fmla="*/ 215153 w 215153"/>
              <a:gd name="connsiteY0" fmla="*/ 6809 h 639855"/>
              <a:gd name="connsiteX1" fmla="*/ 134471 w 215153"/>
              <a:gd name="connsiteY1" fmla="*/ 10946 h 639855"/>
              <a:gd name="connsiteX2" fmla="*/ 122058 w 215153"/>
              <a:gd name="connsiteY2" fmla="*/ 19221 h 639855"/>
              <a:gd name="connsiteX3" fmla="*/ 103439 w 215153"/>
              <a:gd name="connsiteY3" fmla="*/ 29565 h 639855"/>
              <a:gd name="connsiteX4" fmla="*/ 86889 w 215153"/>
              <a:gd name="connsiteY4" fmla="*/ 58528 h 639855"/>
              <a:gd name="connsiteX5" fmla="*/ 76545 w 215153"/>
              <a:gd name="connsiteY5" fmla="*/ 95766 h 639855"/>
              <a:gd name="connsiteX6" fmla="*/ 74476 w 215153"/>
              <a:gd name="connsiteY6" fmla="*/ 116454 h 639855"/>
              <a:gd name="connsiteX7" fmla="*/ 70339 w 215153"/>
              <a:gd name="connsiteY7" fmla="*/ 149554 h 639855"/>
              <a:gd name="connsiteX8" fmla="*/ 68270 w 215153"/>
              <a:gd name="connsiteY8" fmla="*/ 219893 h 639855"/>
              <a:gd name="connsiteX9" fmla="*/ 55857 w 215153"/>
              <a:gd name="connsiteY9" fmla="*/ 265406 h 639855"/>
              <a:gd name="connsiteX10" fmla="*/ 35169 w 215153"/>
              <a:gd name="connsiteY10" fmla="*/ 333676 h 639855"/>
              <a:gd name="connsiteX11" fmla="*/ 28963 w 215153"/>
              <a:gd name="connsiteY11" fmla="*/ 352295 h 639855"/>
              <a:gd name="connsiteX12" fmla="*/ 18619 w 215153"/>
              <a:gd name="connsiteY12" fmla="*/ 410220 h 639855"/>
              <a:gd name="connsiteX13" fmla="*/ 16550 w 215153"/>
              <a:gd name="connsiteY13" fmla="*/ 430908 h 639855"/>
              <a:gd name="connsiteX14" fmla="*/ 10344 w 215153"/>
              <a:gd name="connsiteY14" fmla="*/ 464009 h 639855"/>
              <a:gd name="connsiteX15" fmla="*/ 8275 w 215153"/>
              <a:gd name="connsiteY15" fmla="*/ 482628 h 639855"/>
              <a:gd name="connsiteX16" fmla="*/ 0 w 215153"/>
              <a:gd name="connsiteY16" fmla="*/ 517797 h 639855"/>
              <a:gd name="connsiteX17" fmla="*/ 2069 w 215153"/>
              <a:gd name="connsiteY17" fmla="*/ 639855 h 6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5153" h="639855">
                <a:moveTo>
                  <a:pt x="215153" y="6809"/>
                </a:moveTo>
                <a:cubicBezTo>
                  <a:pt x="183146" y="-3861"/>
                  <a:pt x="195756" y="-1625"/>
                  <a:pt x="134471" y="10946"/>
                </a:cubicBezTo>
                <a:cubicBezTo>
                  <a:pt x="129600" y="11945"/>
                  <a:pt x="126322" y="16663"/>
                  <a:pt x="122058" y="19221"/>
                </a:cubicBezTo>
                <a:cubicBezTo>
                  <a:pt x="115970" y="22874"/>
                  <a:pt x="109645" y="26117"/>
                  <a:pt x="103439" y="29565"/>
                </a:cubicBezTo>
                <a:cubicBezTo>
                  <a:pt x="97922" y="39219"/>
                  <a:pt x="89865" y="47814"/>
                  <a:pt x="86889" y="58528"/>
                </a:cubicBezTo>
                <a:lnTo>
                  <a:pt x="76545" y="95766"/>
                </a:lnTo>
                <a:cubicBezTo>
                  <a:pt x="75855" y="102662"/>
                  <a:pt x="75270" y="109569"/>
                  <a:pt x="74476" y="116454"/>
                </a:cubicBezTo>
                <a:cubicBezTo>
                  <a:pt x="73202" y="127500"/>
                  <a:pt x="71005" y="138455"/>
                  <a:pt x="70339" y="149554"/>
                </a:cubicBezTo>
                <a:cubicBezTo>
                  <a:pt x="68934" y="172968"/>
                  <a:pt x="69866" y="196491"/>
                  <a:pt x="68270" y="219893"/>
                </a:cubicBezTo>
                <a:cubicBezTo>
                  <a:pt x="67200" y="235588"/>
                  <a:pt x="60429" y="250710"/>
                  <a:pt x="55857" y="265406"/>
                </a:cubicBezTo>
                <a:cubicBezTo>
                  <a:pt x="48793" y="288111"/>
                  <a:pt x="42200" y="310961"/>
                  <a:pt x="35169" y="333676"/>
                </a:cubicBezTo>
                <a:cubicBezTo>
                  <a:pt x="33235" y="339925"/>
                  <a:pt x="30246" y="345880"/>
                  <a:pt x="28963" y="352295"/>
                </a:cubicBezTo>
                <a:cubicBezTo>
                  <a:pt x="23901" y="377607"/>
                  <a:pt x="21848" y="385465"/>
                  <a:pt x="18619" y="410220"/>
                </a:cubicBezTo>
                <a:cubicBezTo>
                  <a:pt x="17723" y="417092"/>
                  <a:pt x="17409" y="424031"/>
                  <a:pt x="16550" y="430908"/>
                </a:cubicBezTo>
                <a:cubicBezTo>
                  <a:pt x="14824" y="444719"/>
                  <a:pt x="12794" y="448494"/>
                  <a:pt x="10344" y="464009"/>
                </a:cubicBezTo>
                <a:cubicBezTo>
                  <a:pt x="9370" y="470177"/>
                  <a:pt x="9454" y="476496"/>
                  <a:pt x="8275" y="482628"/>
                </a:cubicBezTo>
                <a:cubicBezTo>
                  <a:pt x="6001" y="494454"/>
                  <a:pt x="2758" y="506074"/>
                  <a:pt x="0" y="517797"/>
                </a:cubicBezTo>
                <a:cubicBezTo>
                  <a:pt x="690" y="558483"/>
                  <a:pt x="2069" y="639855"/>
                  <a:pt x="2069" y="63985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BA666062-52A6-458B-8BF4-BA69B71045E9}"/>
              </a:ext>
            </a:extLst>
          </p:cNvPr>
          <p:cNvSpPr/>
          <p:nvPr/>
        </p:nvSpPr>
        <p:spPr>
          <a:xfrm>
            <a:off x="4997065" y="4016630"/>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6991C5EC-9280-47EC-8CAD-F89289464B7A}"/>
              </a:ext>
            </a:extLst>
          </p:cNvPr>
          <p:cNvSpPr/>
          <p:nvPr/>
        </p:nvSpPr>
        <p:spPr>
          <a:xfrm>
            <a:off x="6607437" y="6255563"/>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E5183FF8-C23E-472F-A753-ABCBBF34DF14}"/>
              </a:ext>
            </a:extLst>
          </p:cNvPr>
          <p:cNvPicPr>
            <a:picLocks noChangeAspect="1"/>
          </p:cNvPicPr>
          <p:nvPr/>
        </p:nvPicPr>
        <p:blipFill rotWithShape="1">
          <a:blip r:embed="rId13"/>
          <a:srcRect t="9223" r="58406" b="19056"/>
          <a:stretch/>
        </p:blipFill>
        <p:spPr>
          <a:xfrm>
            <a:off x="8948884" y="4591050"/>
            <a:ext cx="1552378" cy="2006600"/>
          </a:xfrm>
          <a:prstGeom prst="rect">
            <a:avLst/>
          </a:prstGeom>
        </p:spPr>
      </p:pic>
      <p:cxnSp>
        <p:nvCxnSpPr>
          <p:cNvPr id="62" name="Straight Arrow Connector 61">
            <a:extLst>
              <a:ext uri="{FF2B5EF4-FFF2-40B4-BE49-F238E27FC236}">
                <a16:creationId xmlns:a16="http://schemas.microsoft.com/office/drawing/2014/main" id="{A6126623-D8A5-40CB-9EA2-1D573EF9496D}"/>
              </a:ext>
            </a:extLst>
          </p:cNvPr>
          <p:cNvCxnSpPr>
            <a:cxnSpLocks/>
          </p:cNvCxnSpPr>
          <p:nvPr/>
        </p:nvCxnSpPr>
        <p:spPr>
          <a:xfrm>
            <a:off x="9242518" y="1046460"/>
            <a:ext cx="11293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A7C5ED9-2D95-456E-AF10-520A80F5B3C8}"/>
              </a:ext>
            </a:extLst>
          </p:cNvPr>
          <p:cNvCxnSpPr>
            <a:cxnSpLocks/>
          </p:cNvCxnSpPr>
          <p:nvPr/>
        </p:nvCxnSpPr>
        <p:spPr>
          <a:xfrm>
            <a:off x="9271420" y="1164702"/>
            <a:ext cx="123051"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7BA9CAD-C899-40AD-A551-C49AD6B8D6CC}"/>
              </a:ext>
            </a:extLst>
          </p:cNvPr>
          <p:cNvCxnSpPr>
            <a:cxnSpLocks/>
          </p:cNvCxnSpPr>
          <p:nvPr/>
        </p:nvCxnSpPr>
        <p:spPr>
          <a:xfrm>
            <a:off x="9547317" y="1046460"/>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500C647-7FD9-4F92-8816-8DD2905B9415}"/>
              </a:ext>
            </a:extLst>
          </p:cNvPr>
          <p:cNvCxnSpPr>
            <a:cxnSpLocks/>
          </p:cNvCxnSpPr>
          <p:nvPr/>
        </p:nvCxnSpPr>
        <p:spPr>
          <a:xfrm>
            <a:off x="9560240" y="1164702"/>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EFA72CE-51C6-4FB9-BB41-81ED44B9A11C}"/>
              </a:ext>
            </a:extLst>
          </p:cNvPr>
          <p:cNvCxnSpPr>
            <a:cxnSpLocks/>
          </p:cNvCxnSpPr>
          <p:nvPr/>
        </p:nvCxnSpPr>
        <p:spPr>
          <a:xfrm flipH="1">
            <a:off x="11308080" y="1121235"/>
            <a:ext cx="133810"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CC69A1-4E62-43E2-BE4E-06CB39523BC1}"/>
              </a:ext>
            </a:extLst>
          </p:cNvPr>
          <p:cNvCxnSpPr>
            <a:cxnSpLocks/>
          </p:cNvCxnSpPr>
          <p:nvPr/>
        </p:nvCxnSpPr>
        <p:spPr>
          <a:xfrm flipH="1">
            <a:off x="11254740" y="1243154"/>
            <a:ext cx="1482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48871E8-DBD5-4C01-A46B-D61D0E9C8EF7}"/>
              </a:ext>
            </a:extLst>
          </p:cNvPr>
          <p:cNvCxnSpPr>
            <a:cxnSpLocks/>
          </p:cNvCxnSpPr>
          <p:nvPr/>
        </p:nvCxnSpPr>
        <p:spPr>
          <a:xfrm flipH="1">
            <a:off x="11632625" y="1238805"/>
            <a:ext cx="110112" cy="43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2BF0044-BD4C-4329-A80D-06C4EFE2A2DC}"/>
              </a:ext>
            </a:extLst>
          </p:cNvPr>
          <p:cNvCxnSpPr>
            <a:cxnSpLocks/>
          </p:cNvCxnSpPr>
          <p:nvPr/>
        </p:nvCxnSpPr>
        <p:spPr>
          <a:xfrm flipH="1">
            <a:off x="11677650" y="1121235"/>
            <a:ext cx="130174"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4C5D3D7-F433-42A7-860A-EDD216391C34}"/>
              </a:ext>
            </a:extLst>
          </p:cNvPr>
          <p:cNvCxnSpPr>
            <a:cxnSpLocks/>
          </p:cNvCxnSpPr>
          <p:nvPr/>
        </p:nvCxnSpPr>
        <p:spPr>
          <a:xfrm>
            <a:off x="10501262" y="1532784"/>
            <a:ext cx="27325" cy="89949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CA4663E-7136-4FC4-8CFF-8E4D6F217BEE}"/>
              </a:ext>
            </a:extLst>
          </p:cNvPr>
          <p:cNvSpPr txBox="1"/>
          <p:nvPr/>
        </p:nvSpPr>
        <p:spPr>
          <a:xfrm>
            <a:off x="8924471" y="146399"/>
            <a:ext cx="470000" cy="769441"/>
          </a:xfrm>
          <a:prstGeom prst="rect">
            <a:avLst/>
          </a:prstGeom>
          <a:noFill/>
        </p:spPr>
        <p:txBody>
          <a:bodyPr wrap="none" rtlCol="0">
            <a:spAutoFit/>
          </a:bodyPr>
          <a:lstStyle/>
          <a:p>
            <a:r>
              <a:rPr lang="en-US" sz="4400" b="1" dirty="0"/>
              <a:t>2</a:t>
            </a:r>
          </a:p>
        </p:txBody>
      </p:sp>
      <p:pic>
        <p:nvPicPr>
          <p:cNvPr id="44" name="Picture 43" descr="Diagram&#10;&#10;Description automatically generated">
            <a:extLst>
              <a:ext uri="{FF2B5EF4-FFF2-40B4-BE49-F238E27FC236}">
                <a16:creationId xmlns:a16="http://schemas.microsoft.com/office/drawing/2014/main" id="{3315F7B4-A521-4879-B55D-F96B999EBB52}"/>
              </a:ext>
            </a:extLst>
          </p:cNvPr>
          <p:cNvPicPr>
            <a:picLocks noChangeAspect="1"/>
          </p:cNvPicPr>
          <p:nvPr/>
        </p:nvPicPr>
        <p:blipFill rotWithShape="1">
          <a:blip r:embed="rId14">
            <a:extLst>
              <a:ext uri="{28A0092B-C50C-407E-A947-70E740481C1C}">
                <a14:useLocalDpi xmlns:a14="http://schemas.microsoft.com/office/drawing/2010/main" val="0"/>
              </a:ext>
            </a:extLst>
          </a:blip>
          <a:srcRect l="6068" t="25206" r="31333" b="33190"/>
          <a:stretch/>
        </p:blipFill>
        <p:spPr>
          <a:xfrm>
            <a:off x="1545644" y="5061614"/>
            <a:ext cx="1501236" cy="747960"/>
          </a:xfrm>
          <a:prstGeom prst="rect">
            <a:avLst/>
          </a:prstGeom>
        </p:spPr>
      </p:pic>
      <p:sp>
        <p:nvSpPr>
          <p:cNvPr id="45" name="TextBox 44">
            <a:extLst>
              <a:ext uri="{FF2B5EF4-FFF2-40B4-BE49-F238E27FC236}">
                <a16:creationId xmlns:a16="http://schemas.microsoft.com/office/drawing/2014/main" id="{AA03A956-E267-499E-B8DD-1BDA74732D2E}"/>
              </a:ext>
            </a:extLst>
          </p:cNvPr>
          <p:cNvSpPr txBox="1"/>
          <p:nvPr/>
        </p:nvSpPr>
        <p:spPr>
          <a:xfrm>
            <a:off x="2299163" y="4850445"/>
            <a:ext cx="353456" cy="276999"/>
          </a:xfrm>
          <a:prstGeom prst="rect">
            <a:avLst/>
          </a:prstGeom>
          <a:noFill/>
        </p:spPr>
        <p:txBody>
          <a:bodyPr wrap="square" rtlCol="0">
            <a:spAutoFit/>
          </a:bodyPr>
          <a:lstStyle/>
          <a:p>
            <a:r>
              <a:rPr lang="en-US" sz="1200" b="1" dirty="0">
                <a:solidFill>
                  <a:schemeClr val="accent2"/>
                </a:solidFill>
              </a:rPr>
              <a:t>P1</a:t>
            </a:r>
          </a:p>
        </p:txBody>
      </p:sp>
      <p:sp>
        <p:nvSpPr>
          <p:cNvPr id="59" name="TextBox 58">
            <a:extLst>
              <a:ext uri="{FF2B5EF4-FFF2-40B4-BE49-F238E27FC236}">
                <a16:creationId xmlns:a16="http://schemas.microsoft.com/office/drawing/2014/main" id="{356F6078-F06C-4133-9589-173902DC042C}"/>
              </a:ext>
            </a:extLst>
          </p:cNvPr>
          <p:cNvSpPr txBox="1"/>
          <p:nvPr/>
        </p:nvSpPr>
        <p:spPr>
          <a:xfrm>
            <a:off x="2693425" y="4844986"/>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BA9E6157-0F80-4AC5-B108-905CD4774ED2}"/>
              </a:ext>
            </a:extLst>
          </p:cNvPr>
          <p:cNvSpPr txBox="1"/>
          <p:nvPr/>
        </p:nvSpPr>
        <p:spPr>
          <a:xfrm>
            <a:off x="2300765" y="5740946"/>
            <a:ext cx="353456" cy="276999"/>
          </a:xfrm>
          <a:prstGeom prst="rect">
            <a:avLst/>
          </a:prstGeom>
          <a:noFill/>
        </p:spPr>
        <p:txBody>
          <a:bodyPr wrap="square" rtlCol="0">
            <a:spAutoFit/>
          </a:bodyPr>
          <a:lstStyle/>
          <a:p>
            <a:r>
              <a:rPr lang="en-US" sz="1200" b="1" dirty="0">
                <a:solidFill>
                  <a:schemeClr val="accent2"/>
                </a:solidFill>
              </a:rPr>
              <a:t>P3</a:t>
            </a:r>
          </a:p>
        </p:txBody>
      </p:sp>
      <p:sp>
        <p:nvSpPr>
          <p:cNvPr id="65" name="TextBox 64">
            <a:extLst>
              <a:ext uri="{FF2B5EF4-FFF2-40B4-BE49-F238E27FC236}">
                <a16:creationId xmlns:a16="http://schemas.microsoft.com/office/drawing/2014/main" id="{87244496-A6F8-4075-ABCC-8E17046B98E8}"/>
              </a:ext>
            </a:extLst>
          </p:cNvPr>
          <p:cNvSpPr txBox="1"/>
          <p:nvPr/>
        </p:nvSpPr>
        <p:spPr>
          <a:xfrm>
            <a:off x="2688076" y="5740914"/>
            <a:ext cx="353456" cy="276999"/>
          </a:xfrm>
          <a:prstGeom prst="rect">
            <a:avLst/>
          </a:prstGeom>
          <a:noFill/>
        </p:spPr>
        <p:txBody>
          <a:bodyPr wrap="square" rtlCol="0">
            <a:spAutoFit/>
          </a:bodyPr>
          <a:lstStyle/>
          <a:p>
            <a:r>
              <a:rPr lang="en-US" sz="1200" b="1" dirty="0">
                <a:solidFill>
                  <a:schemeClr val="accent2"/>
                </a:solidFill>
              </a:rPr>
              <a:t>P4</a:t>
            </a:r>
          </a:p>
        </p:txBody>
      </p:sp>
      <p:sp>
        <p:nvSpPr>
          <p:cNvPr id="66" name="TextBox 65">
            <a:extLst>
              <a:ext uri="{FF2B5EF4-FFF2-40B4-BE49-F238E27FC236}">
                <a16:creationId xmlns:a16="http://schemas.microsoft.com/office/drawing/2014/main" id="{DF7FA83C-B4A3-4C07-B683-DA270EF49B56}"/>
              </a:ext>
            </a:extLst>
          </p:cNvPr>
          <p:cNvSpPr txBox="1"/>
          <p:nvPr/>
        </p:nvSpPr>
        <p:spPr>
          <a:xfrm>
            <a:off x="1449447" y="4985781"/>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67" name="Rectangle 66">
            <a:extLst>
              <a:ext uri="{FF2B5EF4-FFF2-40B4-BE49-F238E27FC236}">
                <a16:creationId xmlns:a16="http://schemas.microsoft.com/office/drawing/2014/main" id="{7BB17EF0-47BD-40EF-8FB6-04A6EF7CF070}"/>
              </a:ext>
            </a:extLst>
          </p:cNvPr>
          <p:cNvSpPr/>
          <p:nvPr/>
        </p:nvSpPr>
        <p:spPr>
          <a:xfrm>
            <a:off x="3430476" y="3293463"/>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E349F281-07D1-4A5C-A78E-06C73D43982D}"/>
              </a:ext>
            </a:extLst>
          </p:cNvPr>
          <p:cNvCxnSpPr>
            <a:cxnSpLocks/>
          </p:cNvCxnSpPr>
          <p:nvPr/>
        </p:nvCxnSpPr>
        <p:spPr>
          <a:xfrm flipH="1">
            <a:off x="3228396" y="4018740"/>
            <a:ext cx="553681" cy="82624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FA3CDA1-45B6-4325-B4B3-9BC0A8C9E1EB}"/>
              </a:ext>
            </a:extLst>
          </p:cNvPr>
          <p:cNvSpPr txBox="1"/>
          <p:nvPr/>
        </p:nvSpPr>
        <p:spPr>
          <a:xfrm>
            <a:off x="4738396" y="206710"/>
            <a:ext cx="1176835" cy="646331"/>
          </a:xfrm>
          <a:prstGeom prst="rect">
            <a:avLst/>
          </a:prstGeom>
          <a:noFill/>
        </p:spPr>
        <p:txBody>
          <a:bodyPr wrap="square">
            <a:spAutoFit/>
          </a:bodyPr>
          <a:lstStyle/>
          <a:p>
            <a:r>
              <a:rPr lang="en-US" sz="1800" b="1" dirty="0"/>
              <a:t>D: Motor Mounts</a:t>
            </a:r>
          </a:p>
        </p:txBody>
      </p:sp>
      <p:cxnSp>
        <p:nvCxnSpPr>
          <p:cNvPr id="75" name="Straight Arrow Connector 74">
            <a:extLst>
              <a:ext uri="{FF2B5EF4-FFF2-40B4-BE49-F238E27FC236}">
                <a16:creationId xmlns:a16="http://schemas.microsoft.com/office/drawing/2014/main" id="{ADFAA749-374C-430D-9970-5014AD39F12D}"/>
              </a:ext>
            </a:extLst>
          </p:cNvPr>
          <p:cNvCxnSpPr>
            <a:cxnSpLocks/>
          </p:cNvCxnSpPr>
          <p:nvPr/>
        </p:nvCxnSpPr>
        <p:spPr>
          <a:xfrm flipH="1">
            <a:off x="6911547" y="242645"/>
            <a:ext cx="678180" cy="61039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93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8E89CBB-0A06-4E76-9E90-4ACB598B67FB}"/>
              </a:ext>
            </a:extLst>
          </p:cNvPr>
          <p:cNvPicPr>
            <a:picLocks noChangeAspect="1"/>
          </p:cNvPicPr>
          <p:nvPr/>
        </p:nvPicPr>
        <p:blipFill rotWithShape="1">
          <a:blip r:embed="rId3"/>
          <a:srcRect l="20709" t="13426" r="24318" b="27222"/>
          <a:stretch/>
        </p:blipFill>
        <p:spPr>
          <a:xfrm>
            <a:off x="4545" y="54521"/>
            <a:ext cx="2289644" cy="1853109"/>
          </a:xfrm>
          <a:prstGeom prst="rect">
            <a:avLst/>
          </a:prstGeom>
        </p:spPr>
      </p:pic>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3</a:t>
            </a:r>
          </a:p>
        </p:txBody>
      </p:sp>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184731" cy="769441"/>
          </a:xfrm>
          <a:prstGeom prst="rect">
            <a:avLst/>
          </a:prstGeom>
          <a:noFill/>
        </p:spPr>
        <p:txBody>
          <a:bodyPr wrap="none" rtlCol="0">
            <a:spAutoFit/>
          </a:bodyPr>
          <a:lstStyle/>
          <a:p>
            <a:endParaRPr lang="en-US" sz="4400" b="1" dirty="0"/>
          </a:p>
        </p:txBody>
      </p:sp>
      <p:pic>
        <p:nvPicPr>
          <p:cNvPr id="3" name="Picture 2">
            <a:extLst>
              <a:ext uri="{FF2B5EF4-FFF2-40B4-BE49-F238E27FC236}">
                <a16:creationId xmlns:a16="http://schemas.microsoft.com/office/drawing/2014/main" id="{D4E17C65-FE4C-4C17-8940-7A7FD6A48C1C}"/>
              </a:ext>
            </a:extLst>
          </p:cNvPr>
          <p:cNvPicPr>
            <a:picLocks noChangeAspect="1"/>
          </p:cNvPicPr>
          <p:nvPr/>
        </p:nvPicPr>
        <p:blipFill rotWithShape="1">
          <a:blip r:embed="rId4"/>
          <a:srcRect l="25984" t="3704" r="22350" b="22592"/>
          <a:stretch/>
        </p:blipFill>
        <p:spPr>
          <a:xfrm>
            <a:off x="1778594" y="2015580"/>
            <a:ext cx="2127200" cy="2274764"/>
          </a:xfrm>
          <a:prstGeom prst="rect">
            <a:avLst/>
          </a:prstGeom>
        </p:spPr>
      </p:pic>
      <p:pic>
        <p:nvPicPr>
          <p:cNvPr id="4" name="Picture 3">
            <a:extLst>
              <a:ext uri="{FF2B5EF4-FFF2-40B4-BE49-F238E27FC236}">
                <a16:creationId xmlns:a16="http://schemas.microsoft.com/office/drawing/2014/main" id="{4081B5A8-6F12-48EC-8451-9305C5193E0C}"/>
              </a:ext>
            </a:extLst>
          </p:cNvPr>
          <p:cNvPicPr>
            <a:picLocks noChangeAspect="1"/>
          </p:cNvPicPr>
          <p:nvPr/>
        </p:nvPicPr>
        <p:blipFill rotWithShape="1">
          <a:blip r:embed="rId5"/>
          <a:srcRect l="26193" t="16945" r="21820" b="21944"/>
          <a:stretch/>
        </p:blipFill>
        <p:spPr>
          <a:xfrm>
            <a:off x="0" y="4615285"/>
            <a:ext cx="2324205" cy="2048034"/>
          </a:xfrm>
          <a:prstGeom prst="rect">
            <a:avLst/>
          </a:prstGeom>
        </p:spPr>
      </p:pic>
      <p:pic>
        <p:nvPicPr>
          <p:cNvPr id="7" name="Picture 6">
            <a:extLst>
              <a:ext uri="{FF2B5EF4-FFF2-40B4-BE49-F238E27FC236}">
                <a16:creationId xmlns:a16="http://schemas.microsoft.com/office/drawing/2014/main" id="{539C500D-F077-4B66-88B2-B5507942C918}"/>
              </a:ext>
            </a:extLst>
          </p:cNvPr>
          <p:cNvPicPr>
            <a:picLocks noChangeAspect="1"/>
          </p:cNvPicPr>
          <p:nvPr/>
        </p:nvPicPr>
        <p:blipFill rotWithShape="1">
          <a:blip r:embed="rId6"/>
          <a:srcRect l="-462" t="10000" r="66658" b="29722"/>
          <a:stretch/>
        </p:blipFill>
        <p:spPr>
          <a:xfrm>
            <a:off x="82323" y="2518694"/>
            <a:ext cx="1325334" cy="1771650"/>
          </a:xfrm>
          <a:prstGeom prst="rect">
            <a:avLst/>
          </a:prstGeom>
        </p:spPr>
      </p:pic>
      <p:cxnSp>
        <p:nvCxnSpPr>
          <p:cNvPr id="59" name="Straight Arrow Connector 58">
            <a:extLst>
              <a:ext uri="{FF2B5EF4-FFF2-40B4-BE49-F238E27FC236}">
                <a16:creationId xmlns:a16="http://schemas.microsoft.com/office/drawing/2014/main" id="{42CD4060-E131-4C78-BBDF-65F95722DEDF}"/>
              </a:ext>
            </a:extLst>
          </p:cNvPr>
          <p:cNvCxnSpPr>
            <a:cxnSpLocks/>
          </p:cNvCxnSpPr>
          <p:nvPr/>
        </p:nvCxnSpPr>
        <p:spPr>
          <a:xfrm>
            <a:off x="2016322" y="1548521"/>
            <a:ext cx="277867" cy="55332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C42A2E3-E2EB-4825-9532-CEA8E9A4A844}"/>
              </a:ext>
            </a:extLst>
          </p:cNvPr>
          <p:cNvCxnSpPr>
            <a:cxnSpLocks/>
          </p:cNvCxnSpPr>
          <p:nvPr/>
        </p:nvCxnSpPr>
        <p:spPr>
          <a:xfrm flipH="1">
            <a:off x="1824709" y="4311900"/>
            <a:ext cx="566470" cy="44550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877FDB9-3A53-46FF-B1F9-76CE4A10AF0A}"/>
              </a:ext>
            </a:extLst>
          </p:cNvPr>
          <p:cNvCxnSpPr>
            <a:cxnSpLocks/>
          </p:cNvCxnSpPr>
          <p:nvPr/>
        </p:nvCxnSpPr>
        <p:spPr>
          <a:xfrm flipV="1">
            <a:off x="403632" y="1101214"/>
            <a:ext cx="240381" cy="1035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8B3E1D6-8AB0-49D2-B375-AECA48DF93C6}"/>
              </a:ext>
            </a:extLst>
          </p:cNvPr>
          <p:cNvCxnSpPr>
            <a:cxnSpLocks/>
          </p:cNvCxnSpPr>
          <p:nvPr/>
        </p:nvCxnSpPr>
        <p:spPr>
          <a:xfrm flipH="1">
            <a:off x="1725561" y="698441"/>
            <a:ext cx="81626" cy="512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642857F-BF6D-4AA6-923E-A77C7194BB47}"/>
              </a:ext>
            </a:extLst>
          </p:cNvPr>
          <p:cNvCxnSpPr>
            <a:cxnSpLocks/>
          </p:cNvCxnSpPr>
          <p:nvPr/>
        </p:nvCxnSpPr>
        <p:spPr>
          <a:xfrm>
            <a:off x="2155255" y="2829669"/>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C532793-4866-4B02-A1C3-CDEA3CDDA2D3}"/>
              </a:ext>
            </a:extLst>
          </p:cNvPr>
          <p:cNvCxnSpPr>
            <a:cxnSpLocks/>
          </p:cNvCxnSpPr>
          <p:nvPr/>
        </p:nvCxnSpPr>
        <p:spPr>
          <a:xfrm>
            <a:off x="2281665" y="3018504"/>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B9933A3-96E5-4C86-A011-CC260519D195}"/>
              </a:ext>
            </a:extLst>
          </p:cNvPr>
          <p:cNvCxnSpPr>
            <a:cxnSpLocks/>
          </p:cNvCxnSpPr>
          <p:nvPr/>
        </p:nvCxnSpPr>
        <p:spPr>
          <a:xfrm flipH="1">
            <a:off x="3072581" y="2518694"/>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3F104EC-794B-4661-A67D-08053C2EE936}"/>
              </a:ext>
            </a:extLst>
          </p:cNvPr>
          <p:cNvCxnSpPr>
            <a:cxnSpLocks/>
          </p:cNvCxnSpPr>
          <p:nvPr/>
        </p:nvCxnSpPr>
        <p:spPr>
          <a:xfrm flipH="1">
            <a:off x="3220336" y="2663720"/>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BFB913C-3DA2-4928-8A9F-6A3A29EE0A9C}"/>
              </a:ext>
            </a:extLst>
          </p:cNvPr>
          <p:cNvPicPr>
            <a:picLocks noChangeAspect="1"/>
          </p:cNvPicPr>
          <p:nvPr/>
        </p:nvPicPr>
        <p:blipFill rotWithShape="1">
          <a:blip r:embed="rId7"/>
          <a:srcRect l="27884" t="13435" r="26861" b="27475"/>
          <a:stretch/>
        </p:blipFill>
        <p:spPr>
          <a:xfrm>
            <a:off x="2391179" y="4987887"/>
            <a:ext cx="1481519" cy="1450165"/>
          </a:xfrm>
          <a:prstGeom prst="rect">
            <a:avLst/>
          </a:prstGeom>
        </p:spPr>
      </p:pic>
      <p:sp>
        <p:nvSpPr>
          <p:cNvPr id="26" name="Freeform: Shape 25">
            <a:extLst>
              <a:ext uri="{FF2B5EF4-FFF2-40B4-BE49-F238E27FC236}">
                <a16:creationId xmlns:a16="http://schemas.microsoft.com/office/drawing/2014/main" id="{B125604B-421D-46C6-B7A4-3BCAB0405461}"/>
              </a:ext>
            </a:extLst>
          </p:cNvPr>
          <p:cNvSpPr/>
          <p:nvPr/>
        </p:nvSpPr>
        <p:spPr>
          <a:xfrm>
            <a:off x="3138317" y="5340382"/>
            <a:ext cx="26712" cy="132734"/>
          </a:xfrm>
          <a:custGeom>
            <a:avLst/>
            <a:gdLst>
              <a:gd name="connsiteX0" fmla="*/ 24825 w 26712"/>
              <a:gd name="connsiteY0" fmla="*/ 132734 h 132734"/>
              <a:gd name="connsiteX1" fmla="*/ 20687 w 26712"/>
              <a:gd name="connsiteY1" fmla="*/ 76877 h 132734"/>
              <a:gd name="connsiteX2" fmla="*/ 10344 w 26712"/>
              <a:gd name="connsiteY2" fmla="*/ 332 h 132734"/>
              <a:gd name="connsiteX3" fmla="*/ 0 w 26712"/>
              <a:gd name="connsiteY3" fmla="*/ 332 h 132734"/>
            </a:gdLst>
            <a:ahLst/>
            <a:cxnLst>
              <a:cxn ang="0">
                <a:pos x="connsiteX0" y="connsiteY0"/>
              </a:cxn>
              <a:cxn ang="0">
                <a:pos x="connsiteX1" y="connsiteY1"/>
              </a:cxn>
              <a:cxn ang="0">
                <a:pos x="connsiteX2" y="connsiteY2"/>
              </a:cxn>
              <a:cxn ang="0">
                <a:pos x="connsiteX3" y="connsiteY3"/>
              </a:cxn>
            </a:cxnLst>
            <a:rect l="l" t="t" r="r" b="b"/>
            <a:pathLst>
              <a:path w="26712" h="132734">
                <a:moveTo>
                  <a:pt x="24825" y="132734"/>
                </a:moveTo>
                <a:cubicBezTo>
                  <a:pt x="23446" y="114115"/>
                  <a:pt x="21589" y="95525"/>
                  <a:pt x="20687" y="76877"/>
                </a:cubicBezTo>
                <a:cubicBezTo>
                  <a:pt x="20196" y="66720"/>
                  <a:pt x="40004" y="6922"/>
                  <a:pt x="10344" y="332"/>
                </a:cubicBezTo>
                <a:cubicBezTo>
                  <a:pt x="6978" y="-416"/>
                  <a:pt x="3448" y="332"/>
                  <a:pt x="0" y="33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84AA3DC-D4B2-4A5F-8C57-B15E6C868492}"/>
              </a:ext>
            </a:extLst>
          </p:cNvPr>
          <p:cNvSpPr/>
          <p:nvPr/>
        </p:nvSpPr>
        <p:spPr>
          <a:xfrm>
            <a:off x="3267226" y="5296066"/>
            <a:ext cx="462878" cy="221366"/>
          </a:xfrm>
          <a:custGeom>
            <a:avLst/>
            <a:gdLst>
              <a:gd name="connsiteX0" fmla="*/ 458644 w 462878"/>
              <a:gd name="connsiteY0" fmla="*/ 221366 h 221366"/>
              <a:gd name="connsiteX1" fmla="*/ 454506 w 462878"/>
              <a:gd name="connsiteY1" fmla="*/ 122064 h 221366"/>
              <a:gd name="connsiteX2" fmla="*/ 450369 w 462878"/>
              <a:gd name="connsiteY2" fmla="*/ 105514 h 221366"/>
              <a:gd name="connsiteX3" fmla="*/ 440025 w 462878"/>
              <a:gd name="connsiteY3" fmla="*/ 78620 h 221366"/>
              <a:gd name="connsiteX4" fmla="*/ 429681 w 462878"/>
              <a:gd name="connsiteY4" fmla="*/ 64139 h 221366"/>
              <a:gd name="connsiteX5" fmla="*/ 421406 w 462878"/>
              <a:gd name="connsiteY5" fmla="*/ 47588 h 221366"/>
              <a:gd name="connsiteX6" fmla="*/ 400718 w 462878"/>
              <a:gd name="connsiteY6" fmla="*/ 26901 h 221366"/>
              <a:gd name="connsiteX7" fmla="*/ 380030 w 462878"/>
              <a:gd name="connsiteY7" fmla="*/ 12419 h 221366"/>
              <a:gd name="connsiteX8" fmla="*/ 361411 w 462878"/>
              <a:gd name="connsiteY8" fmla="*/ 4144 h 221366"/>
              <a:gd name="connsiteX9" fmla="*/ 353136 w 462878"/>
              <a:gd name="connsiteY9" fmla="*/ 6 h 221366"/>
              <a:gd name="connsiteX10" fmla="*/ 324173 w 462878"/>
              <a:gd name="connsiteY10" fmla="*/ 6213 h 221366"/>
              <a:gd name="connsiteX11" fmla="*/ 303485 w 462878"/>
              <a:gd name="connsiteY11" fmla="*/ 16557 h 221366"/>
              <a:gd name="connsiteX12" fmla="*/ 289004 w 462878"/>
              <a:gd name="connsiteY12" fmla="*/ 24832 h 221366"/>
              <a:gd name="connsiteX13" fmla="*/ 272454 w 462878"/>
              <a:gd name="connsiteY13" fmla="*/ 28969 h 221366"/>
              <a:gd name="connsiteX14" fmla="*/ 257972 w 462878"/>
              <a:gd name="connsiteY14" fmla="*/ 33107 h 221366"/>
              <a:gd name="connsiteX15" fmla="*/ 218665 w 462878"/>
              <a:gd name="connsiteY15" fmla="*/ 43451 h 221366"/>
              <a:gd name="connsiteX16" fmla="*/ 200046 w 462878"/>
              <a:gd name="connsiteY16" fmla="*/ 49657 h 221366"/>
              <a:gd name="connsiteX17" fmla="*/ 181427 w 462878"/>
              <a:gd name="connsiteY17" fmla="*/ 51726 h 221366"/>
              <a:gd name="connsiteX18" fmla="*/ 166946 w 462878"/>
              <a:gd name="connsiteY18" fmla="*/ 53795 h 221366"/>
              <a:gd name="connsiteX19" fmla="*/ 144189 w 462878"/>
              <a:gd name="connsiteY19" fmla="*/ 57932 h 221366"/>
              <a:gd name="connsiteX20" fmla="*/ 88332 w 462878"/>
              <a:gd name="connsiteY20" fmla="*/ 62070 h 221366"/>
              <a:gd name="connsiteX21" fmla="*/ 42819 w 462878"/>
              <a:gd name="connsiteY21" fmla="*/ 60001 h 221366"/>
              <a:gd name="connsiteX22" fmla="*/ 32475 w 462878"/>
              <a:gd name="connsiteY22" fmla="*/ 55863 h 221366"/>
              <a:gd name="connsiteX23" fmla="*/ 11788 w 462878"/>
              <a:gd name="connsiteY23" fmla="*/ 49657 h 221366"/>
              <a:gd name="connsiteX24" fmla="*/ 3512 w 462878"/>
              <a:gd name="connsiteY24" fmla="*/ 28969 h 221366"/>
              <a:gd name="connsiteX25" fmla="*/ 13856 w 462878"/>
              <a:gd name="connsiteY25" fmla="*/ 24832 h 2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2878" h="221366">
                <a:moveTo>
                  <a:pt x="458644" y="221366"/>
                </a:moveTo>
                <a:cubicBezTo>
                  <a:pt x="466332" y="182912"/>
                  <a:pt x="462711" y="205757"/>
                  <a:pt x="454506" y="122064"/>
                </a:cubicBezTo>
                <a:cubicBezTo>
                  <a:pt x="453951" y="116405"/>
                  <a:pt x="451931" y="110982"/>
                  <a:pt x="450369" y="105514"/>
                </a:cubicBezTo>
                <a:cubicBezTo>
                  <a:pt x="448422" y="98699"/>
                  <a:pt x="443311" y="84371"/>
                  <a:pt x="440025" y="78620"/>
                </a:cubicBezTo>
                <a:cubicBezTo>
                  <a:pt x="437082" y="73470"/>
                  <a:pt x="432733" y="69226"/>
                  <a:pt x="429681" y="64139"/>
                </a:cubicBezTo>
                <a:cubicBezTo>
                  <a:pt x="426508" y="58850"/>
                  <a:pt x="424639" y="52841"/>
                  <a:pt x="421406" y="47588"/>
                </a:cubicBezTo>
                <a:cubicBezTo>
                  <a:pt x="413294" y="34405"/>
                  <a:pt x="412221" y="38403"/>
                  <a:pt x="400718" y="26901"/>
                </a:cubicBezTo>
                <a:cubicBezTo>
                  <a:pt x="384973" y="11157"/>
                  <a:pt x="397712" y="15956"/>
                  <a:pt x="380030" y="12419"/>
                </a:cubicBezTo>
                <a:lnTo>
                  <a:pt x="361411" y="4144"/>
                </a:lnTo>
                <a:cubicBezTo>
                  <a:pt x="358611" y="2852"/>
                  <a:pt x="356215" y="-165"/>
                  <a:pt x="353136" y="6"/>
                </a:cubicBezTo>
                <a:cubicBezTo>
                  <a:pt x="343278" y="554"/>
                  <a:pt x="333827" y="4144"/>
                  <a:pt x="324173" y="6213"/>
                </a:cubicBezTo>
                <a:cubicBezTo>
                  <a:pt x="317277" y="9661"/>
                  <a:pt x="310179" y="12732"/>
                  <a:pt x="303485" y="16557"/>
                </a:cubicBezTo>
                <a:cubicBezTo>
                  <a:pt x="298658" y="19315"/>
                  <a:pt x="294166" y="22767"/>
                  <a:pt x="289004" y="24832"/>
                </a:cubicBezTo>
                <a:cubicBezTo>
                  <a:pt x="283724" y="26944"/>
                  <a:pt x="277948" y="27504"/>
                  <a:pt x="272454" y="28969"/>
                </a:cubicBezTo>
                <a:cubicBezTo>
                  <a:pt x="267603" y="30263"/>
                  <a:pt x="262820" y="31802"/>
                  <a:pt x="257972" y="33107"/>
                </a:cubicBezTo>
                <a:cubicBezTo>
                  <a:pt x="244889" y="36629"/>
                  <a:pt x="231518" y="39167"/>
                  <a:pt x="218665" y="43451"/>
                </a:cubicBezTo>
                <a:cubicBezTo>
                  <a:pt x="212459" y="45520"/>
                  <a:pt x="206432" y="48238"/>
                  <a:pt x="200046" y="49657"/>
                </a:cubicBezTo>
                <a:cubicBezTo>
                  <a:pt x="193950" y="51012"/>
                  <a:pt x="187623" y="50951"/>
                  <a:pt x="181427" y="51726"/>
                </a:cubicBezTo>
                <a:cubicBezTo>
                  <a:pt x="176589" y="52331"/>
                  <a:pt x="171756" y="52993"/>
                  <a:pt x="166946" y="53795"/>
                </a:cubicBezTo>
                <a:cubicBezTo>
                  <a:pt x="159341" y="55062"/>
                  <a:pt x="151814" y="56788"/>
                  <a:pt x="144189" y="57932"/>
                </a:cubicBezTo>
                <a:cubicBezTo>
                  <a:pt x="125964" y="60666"/>
                  <a:pt x="106423" y="61065"/>
                  <a:pt x="88332" y="62070"/>
                </a:cubicBezTo>
                <a:cubicBezTo>
                  <a:pt x="73161" y="61380"/>
                  <a:pt x="57913" y="61678"/>
                  <a:pt x="42819" y="60001"/>
                </a:cubicBezTo>
                <a:cubicBezTo>
                  <a:pt x="39128" y="59591"/>
                  <a:pt x="35965" y="57132"/>
                  <a:pt x="32475" y="55863"/>
                </a:cubicBezTo>
                <a:cubicBezTo>
                  <a:pt x="21400" y="51836"/>
                  <a:pt x="21664" y="52126"/>
                  <a:pt x="11788" y="49657"/>
                </a:cubicBezTo>
                <a:cubicBezTo>
                  <a:pt x="4604" y="43910"/>
                  <a:pt x="-5396" y="40846"/>
                  <a:pt x="3512" y="28969"/>
                </a:cubicBezTo>
                <a:cubicBezTo>
                  <a:pt x="5740" y="25998"/>
                  <a:pt x="13856" y="24832"/>
                  <a:pt x="13856" y="24832"/>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FD2CCB3-C2DB-4708-8CC0-DA3DFAAE9F18}"/>
              </a:ext>
            </a:extLst>
          </p:cNvPr>
          <p:cNvSpPr/>
          <p:nvPr/>
        </p:nvSpPr>
        <p:spPr>
          <a:xfrm>
            <a:off x="2561148" y="5279522"/>
            <a:ext cx="448924" cy="237910"/>
          </a:xfrm>
          <a:custGeom>
            <a:avLst/>
            <a:gdLst>
              <a:gd name="connsiteX0" fmla="*/ 12412 w 448924"/>
              <a:gd name="connsiteY0" fmla="*/ 237910 h 237910"/>
              <a:gd name="connsiteX1" fmla="*/ 10343 w 448924"/>
              <a:gd name="connsiteY1" fmla="*/ 227566 h 237910"/>
              <a:gd name="connsiteX2" fmla="*/ 6206 w 448924"/>
              <a:gd name="connsiteY2" fmla="*/ 211016 h 237910"/>
              <a:gd name="connsiteX3" fmla="*/ 0 w 448924"/>
              <a:gd name="connsiteY3" fmla="*/ 167571 h 237910"/>
              <a:gd name="connsiteX4" fmla="*/ 4137 w 448924"/>
              <a:gd name="connsiteY4" fmla="*/ 128264 h 237910"/>
              <a:gd name="connsiteX5" fmla="*/ 14481 w 448924"/>
              <a:gd name="connsiteY5" fmla="*/ 105508 h 237910"/>
              <a:gd name="connsiteX6" fmla="*/ 18619 w 448924"/>
              <a:gd name="connsiteY6" fmla="*/ 93095 h 237910"/>
              <a:gd name="connsiteX7" fmla="*/ 24825 w 448924"/>
              <a:gd name="connsiteY7" fmla="*/ 80683 h 237910"/>
              <a:gd name="connsiteX8" fmla="*/ 33100 w 448924"/>
              <a:gd name="connsiteY8" fmla="*/ 57926 h 237910"/>
              <a:gd name="connsiteX9" fmla="*/ 41375 w 448924"/>
              <a:gd name="connsiteY9" fmla="*/ 47582 h 237910"/>
              <a:gd name="connsiteX10" fmla="*/ 47581 w 448924"/>
              <a:gd name="connsiteY10" fmla="*/ 37238 h 237910"/>
              <a:gd name="connsiteX11" fmla="*/ 62063 w 448924"/>
              <a:gd name="connsiteY11" fmla="*/ 20688 h 237910"/>
              <a:gd name="connsiteX12" fmla="*/ 78613 w 448924"/>
              <a:gd name="connsiteY12" fmla="*/ 8275 h 237910"/>
              <a:gd name="connsiteX13" fmla="*/ 95163 w 448924"/>
              <a:gd name="connsiteY13" fmla="*/ 0 h 237910"/>
              <a:gd name="connsiteX14" fmla="*/ 167571 w 448924"/>
              <a:gd name="connsiteY14" fmla="*/ 2069 h 237910"/>
              <a:gd name="connsiteX15" fmla="*/ 196533 w 448924"/>
              <a:gd name="connsiteY15" fmla="*/ 12413 h 237910"/>
              <a:gd name="connsiteX16" fmla="*/ 211015 w 448924"/>
              <a:gd name="connsiteY16" fmla="*/ 20688 h 237910"/>
              <a:gd name="connsiteX17" fmla="*/ 217221 w 448924"/>
              <a:gd name="connsiteY17" fmla="*/ 22757 h 237910"/>
              <a:gd name="connsiteX18" fmla="*/ 239978 w 448924"/>
              <a:gd name="connsiteY18" fmla="*/ 35169 h 237910"/>
              <a:gd name="connsiteX19" fmla="*/ 250322 w 448924"/>
              <a:gd name="connsiteY19" fmla="*/ 43445 h 237910"/>
              <a:gd name="connsiteX20" fmla="*/ 268941 w 448924"/>
              <a:gd name="connsiteY20" fmla="*/ 55857 h 237910"/>
              <a:gd name="connsiteX21" fmla="*/ 285491 w 448924"/>
              <a:gd name="connsiteY21" fmla="*/ 72407 h 237910"/>
              <a:gd name="connsiteX22" fmla="*/ 302041 w 448924"/>
              <a:gd name="connsiteY22" fmla="*/ 86889 h 237910"/>
              <a:gd name="connsiteX23" fmla="*/ 318591 w 448924"/>
              <a:gd name="connsiteY23" fmla="*/ 93095 h 237910"/>
              <a:gd name="connsiteX24" fmla="*/ 337210 w 448924"/>
              <a:gd name="connsiteY24" fmla="*/ 99302 h 237910"/>
              <a:gd name="connsiteX25" fmla="*/ 366173 w 448924"/>
              <a:gd name="connsiteY25" fmla="*/ 103439 h 237910"/>
              <a:gd name="connsiteX26" fmla="*/ 430305 w 448924"/>
              <a:gd name="connsiteY26" fmla="*/ 97233 h 237910"/>
              <a:gd name="connsiteX27" fmla="*/ 438581 w 448924"/>
              <a:gd name="connsiteY27" fmla="*/ 91026 h 237910"/>
              <a:gd name="connsiteX28" fmla="*/ 448924 w 448924"/>
              <a:gd name="connsiteY28" fmla="*/ 66201 h 237910"/>
              <a:gd name="connsiteX29" fmla="*/ 446856 w 448924"/>
              <a:gd name="connsiteY29" fmla="*/ 53788 h 237910"/>
              <a:gd name="connsiteX30" fmla="*/ 440649 w 448924"/>
              <a:gd name="connsiteY30" fmla="*/ 51720 h 2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8924" h="237910">
                <a:moveTo>
                  <a:pt x="12412" y="237910"/>
                </a:moveTo>
                <a:cubicBezTo>
                  <a:pt x="11722" y="234462"/>
                  <a:pt x="11134" y="230992"/>
                  <a:pt x="10343" y="227566"/>
                </a:cubicBezTo>
                <a:cubicBezTo>
                  <a:pt x="9064" y="222025"/>
                  <a:pt x="7141" y="216625"/>
                  <a:pt x="6206" y="211016"/>
                </a:cubicBezTo>
                <a:cubicBezTo>
                  <a:pt x="2421" y="188309"/>
                  <a:pt x="4691" y="202761"/>
                  <a:pt x="0" y="167571"/>
                </a:cubicBezTo>
                <a:cubicBezTo>
                  <a:pt x="1379" y="154469"/>
                  <a:pt x="1971" y="141259"/>
                  <a:pt x="4137" y="128264"/>
                </a:cubicBezTo>
                <a:cubicBezTo>
                  <a:pt x="5000" y="123085"/>
                  <a:pt x="12835" y="109459"/>
                  <a:pt x="14481" y="105508"/>
                </a:cubicBezTo>
                <a:cubicBezTo>
                  <a:pt x="16158" y="101482"/>
                  <a:pt x="16941" y="97121"/>
                  <a:pt x="18619" y="93095"/>
                </a:cubicBezTo>
                <a:cubicBezTo>
                  <a:pt x="20398" y="88825"/>
                  <a:pt x="23107" y="84978"/>
                  <a:pt x="24825" y="80683"/>
                </a:cubicBezTo>
                <a:cubicBezTo>
                  <a:pt x="31423" y="64187"/>
                  <a:pt x="19761" y="80793"/>
                  <a:pt x="33100" y="57926"/>
                </a:cubicBezTo>
                <a:cubicBezTo>
                  <a:pt x="35325" y="54112"/>
                  <a:pt x="38843" y="51199"/>
                  <a:pt x="41375" y="47582"/>
                </a:cubicBezTo>
                <a:cubicBezTo>
                  <a:pt x="43681" y="44288"/>
                  <a:pt x="45351" y="40584"/>
                  <a:pt x="47581" y="37238"/>
                </a:cubicBezTo>
                <a:cubicBezTo>
                  <a:pt x="51623" y="31176"/>
                  <a:pt x="56448" y="25368"/>
                  <a:pt x="62063" y="20688"/>
                </a:cubicBezTo>
                <a:cubicBezTo>
                  <a:pt x="67361" y="16273"/>
                  <a:pt x="72445" y="11359"/>
                  <a:pt x="78613" y="8275"/>
                </a:cubicBezTo>
                <a:lnTo>
                  <a:pt x="95163" y="0"/>
                </a:lnTo>
                <a:cubicBezTo>
                  <a:pt x="119299" y="690"/>
                  <a:pt x="143484" y="388"/>
                  <a:pt x="167571" y="2069"/>
                </a:cubicBezTo>
                <a:cubicBezTo>
                  <a:pt x="178753" y="2849"/>
                  <a:pt x="187052" y="7308"/>
                  <a:pt x="196533" y="12413"/>
                </a:cubicBezTo>
                <a:cubicBezTo>
                  <a:pt x="201428" y="15049"/>
                  <a:pt x="206042" y="18202"/>
                  <a:pt x="211015" y="20688"/>
                </a:cubicBezTo>
                <a:cubicBezTo>
                  <a:pt x="212965" y="21663"/>
                  <a:pt x="215315" y="21698"/>
                  <a:pt x="217221" y="22757"/>
                </a:cubicBezTo>
                <a:cubicBezTo>
                  <a:pt x="243790" y="37517"/>
                  <a:pt x="216753" y="25880"/>
                  <a:pt x="239978" y="35169"/>
                </a:cubicBezTo>
                <a:cubicBezTo>
                  <a:pt x="243426" y="37928"/>
                  <a:pt x="246729" y="40878"/>
                  <a:pt x="250322" y="43445"/>
                </a:cubicBezTo>
                <a:cubicBezTo>
                  <a:pt x="256392" y="47780"/>
                  <a:pt x="263183" y="51115"/>
                  <a:pt x="268941" y="55857"/>
                </a:cubicBezTo>
                <a:cubicBezTo>
                  <a:pt x="274963" y="60817"/>
                  <a:pt x="279974" y="66890"/>
                  <a:pt x="285491" y="72407"/>
                </a:cubicBezTo>
                <a:cubicBezTo>
                  <a:pt x="289760" y="76676"/>
                  <a:pt x="296341" y="84039"/>
                  <a:pt x="302041" y="86889"/>
                </a:cubicBezTo>
                <a:cubicBezTo>
                  <a:pt x="307311" y="89524"/>
                  <a:pt x="313152" y="90829"/>
                  <a:pt x="318591" y="93095"/>
                </a:cubicBezTo>
                <a:cubicBezTo>
                  <a:pt x="331782" y="98591"/>
                  <a:pt x="321823" y="96873"/>
                  <a:pt x="337210" y="99302"/>
                </a:cubicBezTo>
                <a:cubicBezTo>
                  <a:pt x="346843" y="100823"/>
                  <a:pt x="366173" y="103439"/>
                  <a:pt x="366173" y="103439"/>
                </a:cubicBezTo>
                <a:cubicBezTo>
                  <a:pt x="393066" y="102443"/>
                  <a:pt x="410669" y="109505"/>
                  <a:pt x="430305" y="97233"/>
                </a:cubicBezTo>
                <a:cubicBezTo>
                  <a:pt x="433229" y="95405"/>
                  <a:pt x="435822" y="93095"/>
                  <a:pt x="438581" y="91026"/>
                </a:cubicBezTo>
                <a:cubicBezTo>
                  <a:pt x="448128" y="71933"/>
                  <a:pt x="445361" y="80460"/>
                  <a:pt x="448924" y="66201"/>
                </a:cubicBezTo>
                <a:cubicBezTo>
                  <a:pt x="448235" y="62063"/>
                  <a:pt x="448937" y="57430"/>
                  <a:pt x="446856" y="53788"/>
                </a:cubicBezTo>
                <a:cubicBezTo>
                  <a:pt x="445774" y="51895"/>
                  <a:pt x="440649" y="51720"/>
                  <a:pt x="440649" y="5172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8D875BA4-8B15-4B82-8F33-B6E1B94128DA}"/>
              </a:ext>
            </a:extLst>
          </p:cNvPr>
          <p:cNvPicPr>
            <a:picLocks noChangeAspect="1"/>
          </p:cNvPicPr>
          <p:nvPr/>
        </p:nvPicPr>
        <p:blipFill rotWithShape="1">
          <a:blip r:embed="rId8"/>
          <a:srcRect l="21343" t="22580" r="18800" b="25667"/>
          <a:stretch/>
        </p:blipFill>
        <p:spPr>
          <a:xfrm>
            <a:off x="4477541" y="180160"/>
            <a:ext cx="3608030" cy="2338534"/>
          </a:xfrm>
          <a:prstGeom prst="rect">
            <a:avLst/>
          </a:prstGeom>
        </p:spPr>
      </p:pic>
      <p:pic>
        <p:nvPicPr>
          <p:cNvPr id="36" name="Picture 35">
            <a:extLst>
              <a:ext uri="{FF2B5EF4-FFF2-40B4-BE49-F238E27FC236}">
                <a16:creationId xmlns:a16="http://schemas.microsoft.com/office/drawing/2014/main" id="{B4A3D838-0EFA-46E6-83F8-08477ED22977}"/>
              </a:ext>
            </a:extLst>
          </p:cNvPr>
          <p:cNvPicPr>
            <a:picLocks noChangeAspect="1"/>
          </p:cNvPicPr>
          <p:nvPr/>
        </p:nvPicPr>
        <p:blipFill rotWithShape="1">
          <a:blip r:embed="rId9"/>
          <a:srcRect l="24139" t="22580" r="23429" b="37440"/>
          <a:stretch/>
        </p:blipFill>
        <p:spPr>
          <a:xfrm>
            <a:off x="8583970" y="254000"/>
            <a:ext cx="3056372" cy="1747050"/>
          </a:xfrm>
          <a:prstGeom prst="rect">
            <a:avLst/>
          </a:prstGeom>
        </p:spPr>
      </p:pic>
      <p:pic>
        <p:nvPicPr>
          <p:cNvPr id="37" name="Picture 36">
            <a:extLst>
              <a:ext uri="{FF2B5EF4-FFF2-40B4-BE49-F238E27FC236}">
                <a16:creationId xmlns:a16="http://schemas.microsoft.com/office/drawing/2014/main" id="{2B855DAC-5488-4CB7-9E36-B083A1495FD5}"/>
              </a:ext>
            </a:extLst>
          </p:cNvPr>
          <p:cNvPicPr>
            <a:picLocks noChangeAspect="1"/>
          </p:cNvPicPr>
          <p:nvPr/>
        </p:nvPicPr>
        <p:blipFill rotWithShape="1">
          <a:blip r:embed="rId10"/>
          <a:srcRect l="14991" r="10594"/>
          <a:stretch/>
        </p:blipFill>
        <p:spPr>
          <a:xfrm>
            <a:off x="4254300" y="3120170"/>
            <a:ext cx="3360600" cy="3385332"/>
          </a:xfrm>
          <a:prstGeom prst="rect">
            <a:avLst/>
          </a:prstGeom>
        </p:spPr>
      </p:pic>
      <p:pic>
        <p:nvPicPr>
          <p:cNvPr id="38" name="Picture 37">
            <a:extLst>
              <a:ext uri="{FF2B5EF4-FFF2-40B4-BE49-F238E27FC236}">
                <a16:creationId xmlns:a16="http://schemas.microsoft.com/office/drawing/2014/main" id="{5DF3B1A1-BA99-4E85-AE07-38A771CA4FA5}"/>
              </a:ext>
            </a:extLst>
          </p:cNvPr>
          <p:cNvPicPr>
            <a:picLocks noChangeAspect="1"/>
          </p:cNvPicPr>
          <p:nvPr/>
        </p:nvPicPr>
        <p:blipFill rotWithShape="1">
          <a:blip r:embed="rId11"/>
          <a:srcRect l="16268" t="-46" r="9778"/>
          <a:stretch/>
        </p:blipFill>
        <p:spPr>
          <a:xfrm>
            <a:off x="8583970" y="3110978"/>
            <a:ext cx="3339230" cy="3386352"/>
          </a:xfrm>
          <a:prstGeom prst="rect">
            <a:avLst/>
          </a:prstGeom>
        </p:spPr>
      </p:pic>
      <p:cxnSp>
        <p:nvCxnSpPr>
          <p:cNvPr id="77" name="Straight Arrow Connector 76">
            <a:extLst>
              <a:ext uri="{FF2B5EF4-FFF2-40B4-BE49-F238E27FC236}">
                <a16:creationId xmlns:a16="http://schemas.microsoft.com/office/drawing/2014/main" id="{A666E533-648E-4F1E-A3D4-9B5ED293AFCE}"/>
              </a:ext>
            </a:extLst>
          </p:cNvPr>
          <p:cNvCxnSpPr>
            <a:cxnSpLocks/>
          </p:cNvCxnSpPr>
          <p:nvPr/>
        </p:nvCxnSpPr>
        <p:spPr>
          <a:xfrm flipV="1">
            <a:off x="5975809" y="1506704"/>
            <a:ext cx="0" cy="34486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8A16C97-4375-4BE1-9981-98E21EB80F81}"/>
              </a:ext>
            </a:extLst>
          </p:cNvPr>
          <p:cNvCxnSpPr>
            <a:cxnSpLocks/>
          </p:cNvCxnSpPr>
          <p:nvPr/>
        </p:nvCxnSpPr>
        <p:spPr>
          <a:xfrm>
            <a:off x="7349989" y="98107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DD40305-2692-41D4-8F28-B7CB0AD8057F}"/>
              </a:ext>
            </a:extLst>
          </p:cNvPr>
          <p:cNvCxnSpPr>
            <a:cxnSpLocks/>
          </p:cNvCxnSpPr>
          <p:nvPr/>
        </p:nvCxnSpPr>
        <p:spPr>
          <a:xfrm>
            <a:off x="4948212" y="4534313"/>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33001DE-4A81-4462-9A6B-3C2CC2E5D4D5}"/>
              </a:ext>
            </a:extLst>
          </p:cNvPr>
          <p:cNvCxnSpPr>
            <a:cxnSpLocks/>
          </p:cNvCxnSpPr>
          <p:nvPr/>
        </p:nvCxnSpPr>
        <p:spPr>
          <a:xfrm>
            <a:off x="7615285" y="416623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A9B6998-5EB6-4B0F-AA57-61F3BF59EE43}"/>
              </a:ext>
            </a:extLst>
          </p:cNvPr>
          <p:cNvCxnSpPr>
            <a:cxnSpLocks/>
          </p:cNvCxnSpPr>
          <p:nvPr/>
        </p:nvCxnSpPr>
        <p:spPr>
          <a:xfrm>
            <a:off x="4171950" y="2703871"/>
            <a:ext cx="77512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BAA856-3644-4892-863C-B419830F420B}"/>
              </a:ext>
            </a:extLst>
          </p:cNvPr>
          <p:cNvSpPr txBox="1"/>
          <p:nvPr/>
        </p:nvSpPr>
        <p:spPr>
          <a:xfrm>
            <a:off x="4052489" y="54521"/>
            <a:ext cx="470000" cy="769441"/>
          </a:xfrm>
          <a:prstGeom prst="rect">
            <a:avLst/>
          </a:prstGeom>
          <a:noFill/>
        </p:spPr>
        <p:txBody>
          <a:bodyPr wrap="none" rtlCol="0">
            <a:spAutoFit/>
          </a:bodyPr>
          <a:lstStyle/>
          <a:p>
            <a:r>
              <a:rPr lang="en-US" sz="4400" b="1" dirty="0"/>
              <a:t>4</a:t>
            </a:r>
          </a:p>
        </p:txBody>
      </p:sp>
      <p:sp>
        <p:nvSpPr>
          <p:cNvPr id="92" name="TextBox 91">
            <a:extLst>
              <a:ext uri="{FF2B5EF4-FFF2-40B4-BE49-F238E27FC236}">
                <a16:creationId xmlns:a16="http://schemas.microsoft.com/office/drawing/2014/main" id="{DD193630-2D33-4E33-998D-D88F89B19B73}"/>
              </a:ext>
            </a:extLst>
          </p:cNvPr>
          <p:cNvSpPr txBox="1"/>
          <p:nvPr/>
        </p:nvSpPr>
        <p:spPr>
          <a:xfrm>
            <a:off x="4046139" y="2700491"/>
            <a:ext cx="470000" cy="769441"/>
          </a:xfrm>
          <a:prstGeom prst="rect">
            <a:avLst/>
          </a:prstGeom>
          <a:noFill/>
        </p:spPr>
        <p:txBody>
          <a:bodyPr wrap="none" rtlCol="0">
            <a:spAutoFit/>
          </a:bodyPr>
          <a:lstStyle/>
          <a:p>
            <a:r>
              <a:rPr lang="en-US" sz="4400" b="1" dirty="0"/>
              <a:t>5</a:t>
            </a:r>
          </a:p>
        </p:txBody>
      </p:sp>
    </p:spTree>
    <p:extLst>
      <p:ext uri="{BB962C8B-B14F-4D97-AF65-F5344CB8AC3E}">
        <p14:creationId xmlns:p14="http://schemas.microsoft.com/office/powerpoint/2010/main" val="1715133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52AC127-FAD1-4C49-B21B-6E8D30182031}"/>
              </a:ext>
            </a:extLst>
          </p:cNvPr>
          <p:cNvPicPr>
            <a:picLocks noChangeAspect="1"/>
          </p:cNvPicPr>
          <p:nvPr/>
        </p:nvPicPr>
        <p:blipFill rotWithShape="1">
          <a:blip r:embed="rId3"/>
          <a:srcRect l="28177" t="19667" r="7687" b="21778"/>
          <a:stretch/>
        </p:blipFill>
        <p:spPr>
          <a:xfrm>
            <a:off x="266706" y="624840"/>
            <a:ext cx="3239866" cy="2217420"/>
          </a:xfrm>
          <a:prstGeom prst="rect">
            <a:avLst/>
          </a:prstGeom>
        </p:spPr>
      </p:pic>
      <p:cxnSp>
        <p:nvCxnSpPr>
          <p:cNvPr id="39" name="Straight Arrow Connector 38">
            <a:extLst>
              <a:ext uri="{FF2B5EF4-FFF2-40B4-BE49-F238E27FC236}">
                <a16:creationId xmlns:a16="http://schemas.microsoft.com/office/drawing/2014/main" id="{84148E42-F8B3-4F47-A075-09D4E31E95B8}"/>
              </a:ext>
            </a:extLst>
          </p:cNvPr>
          <p:cNvCxnSpPr>
            <a:cxnSpLocks/>
          </p:cNvCxnSpPr>
          <p:nvPr/>
        </p:nvCxnSpPr>
        <p:spPr>
          <a:xfrm>
            <a:off x="2590800" y="215646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3A433F0-982D-4BC5-B2A5-B073641EC5CC}"/>
              </a:ext>
            </a:extLst>
          </p:cNvPr>
          <p:cNvCxnSpPr>
            <a:cxnSpLocks/>
          </p:cNvCxnSpPr>
          <p:nvPr/>
        </p:nvCxnSpPr>
        <p:spPr>
          <a:xfrm flipV="1">
            <a:off x="2590800" y="173355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467B483-3A51-4F7D-B22F-4ED6CAFF1245}"/>
              </a:ext>
            </a:extLst>
          </p:cNvPr>
          <p:cNvPicPr>
            <a:picLocks noChangeAspect="1"/>
          </p:cNvPicPr>
          <p:nvPr/>
        </p:nvPicPr>
        <p:blipFill rotWithShape="1">
          <a:blip r:embed="rId4"/>
          <a:srcRect l="22347" t="18000" r="10602" b="24111"/>
          <a:stretch/>
        </p:blipFill>
        <p:spPr>
          <a:xfrm>
            <a:off x="266706" y="4015741"/>
            <a:ext cx="3301527" cy="2136766"/>
          </a:xfrm>
          <a:prstGeom prst="rect">
            <a:avLst/>
          </a:prstGeom>
        </p:spPr>
      </p:pic>
      <p:cxnSp>
        <p:nvCxnSpPr>
          <p:cNvPr id="52" name="Straight Arrow Connector 51">
            <a:extLst>
              <a:ext uri="{FF2B5EF4-FFF2-40B4-BE49-F238E27FC236}">
                <a16:creationId xmlns:a16="http://schemas.microsoft.com/office/drawing/2014/main" id="{C3AC70F7-2E80-4CF8-9F59-20F36857CECB}"/>
              </a:ext>
            </a:extLst>
          </p:cNvPr>
          <p:cNvCxnSpPr>
            <a:cxnSpLocks/>
          </p:cNvCxnSpPr>
          <p:nvPr/>
        </p:nvCxnSpPr>
        <p:spPr>
          <a:xfrm flipH="1">
            <a:off x="2489200" y="3825240"/>
            <a:ext cx="193040" cy="85153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C02163-CAF0-428F-8FFA-FAC8C94C1156}"/>
              </a:ext>
            </a:extLst>
          </p:cNvPr>
          <p:cNvSpPr txBox="1"/>
          <p:nvPr/>
        </p:nvSpPr>
        <p:spPr>
          <a:xfrm>
            <a:off x="485430" y="3400793"/>
            <a:ext cx="3082803" cy="646331"/>
          </a:xfrm>
          <a:prstGeom prst="rect">
            <a:avLst/>
          </a:prstGeom>
          <a:noFill/>
        </p:spPr>
        <p:txBody>
          <a:bodyPr wrap="square" rtlCol="0">
            <a:spAutoFit/>
          </a:bodyPr>
          <a:lstStyle/>
          <a:p>
            <a:r>
              <a:rPr lang="en-US" sz="1200" dirty="0"/>
              <a:t>Adjust limit position so that the limit switch triggers when the arrow on the </a:t>
            </a:r>
            <a:r>
              <a:rPr lang="en-US" sz="1200" b="1" dirty="0">
                <a:solidFill>
                  <a:schemeClr val="accent2"/>
                </a:solidFill>
              </a:rPr>
              <a:t>arm</a:t>
            </a:r>
            <a:r>
              <a:rPr lang="en-US" sz="1200" dirty="0"/>
              <a:t> is aligned with the arrow on the </a:t>
            </a:r>
            <a:r>
              <a:rPr lang="en-US" sz="1200" b="1" dirty="0">
                <a:solidFill>
                  <a:schemeClr val="accent2"/>
                </a:solidFill>
              </a:rPr>
              <a:t>base</a:t>
            </a:r>
            <a:r>
              <a:rPr lang="en-US" sz="1200" dirty="0"/>
              <a:t>. </a:t>
            </a:r>
          </a:p>
        </p:txBody>
      </p:sp>
      <p:cxnSp>
        <p:nvCxnSpPr>
          <p:cNvPr id="33" name="Straight Connector 32">
            <a:extLst>
              <a:ext uri="{FF2B5EF4-FFF2-40B4-BE49-F238E27FC236}">
                <a16:creationId xmlns:a16="http://schemas.microsoft.com/office/drawing/2014/main" id="{E7E764FA-8435-4AA7-836F-6B443227386F}"/>
              </a:ext>
            </a:extLst>
          </p:cNvPr>
          <p:cNvCxnSpPr>
            <a:cxnSpLocks/>
          </p:cNvCxnSpPr>
          <p:nvPr/>
        </p:nvCxnSpPr>
        <p:spPr>
          <a:xfrm>
            <a:off x="2539222" y="5349240"/>
            <a:ext cx="310658" cy="323215"/>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E862E56-4DD3-4E6C-8F8A-DC6043A6587C}"/>
              </a:ext>
            </a:extLst>
          </p:cNvPr>
          <p:cNvSpPr txBox="1"/>
          <p:nvPr/>
        </p:nvSpPr>
        <p:spPr>
          <a:xfrm>
            <a:off x="2794289" y="1486833"/>
            <a:ext cx="1123189" cy="1384995"/>
          </a:xfrm>
          <a:prstGeom prst="rect">
            <a:avLst/>
          </a:prstGeom>
          <a:noFill/>
        </p:spPr>
        <p:txBody>
          <a:bodyPr wrap="square" rtlCol="0">
            <a:spAutoFit/>
          </a:bodyPr>
          <a:lstStyle/>
          <a:p>
            <a:r>
              <a:rPr lang="en-US" sz="1200" dirty="0"/>
              <a:t>Limit switch position can be adjusted and fixed in place by tightening top mount screws.</a:t>
            </a:r>
          </a:p>
        </p:txBody>
      </p:sp>
      <p:sp>
        <p:nvSpPr>
          <p:cNvPr id="60" name="TextBox 59">
            <a:extLst>
              <a:ext uri="{FF2B5EF4-FFF2-40B4-BE49-F238E27FC236}">
                <a16:creationId xmlns:a16="http://schemas.microsoft.com/office/drawing/2014/main" id="{E8DA33C5-0C9A-48F3-8B84-6847B32F771B}"/>
              </a:ext>
            </a:extLst>
          </p:cNvPr>
          <p:cNvSpPr txBox="1"/>
          <p:nvPr/>
        </p:nvSpPr>
        <p:spPr>
          <a:xfrm>
            <a:off x="2821613" y="5628751"/>
            <a:ext cx="634716" cy="283730"/>
          </a:xfrm>
          <a:prstGeom prst="rect">
            <a:avLst/>
          </a:prstGeom>
          <a:noFill/>
        </p:spPr>
        <p:txBody>
          <a:bodyPr wrap="square" rtlCol="0">
            <a:spAutoFit/>
          </a:bodyPr>
          <a:lstStyle/>
          <a:p>
            <a:r>
              <a:rPr lang="en-US" sz="1200" dirty="0"/>
              <a:t>*Click*</a:t>
            </a:r>
          </a:p>
        </p:txBody>
      </p:sp>
      <p:cxnSp>
        <p:nvCxnSpPr>
          <p:cNvPr id="64" name="Straight Arrow Connector 63">
            <a:extLst>
              <a:ext uri="{FF2B5EF4-FFF2-40B4-BE49-F238E27FC236}">
                <a16:creationId xmlns:a16="http://schemas.microsoft.com/office/drawing/2014/main" id="{386FCE2C-0159-4B00-A81B-C86E59497C9D}"/>
              </a:ext>
            </a:extLst>
          </p:cNvPr>
          <p:cNvCxnSpPr>
            <a:cxnSpLocks/>
          </p:cNvCxnSpPr>
          <p:nvPr/>
        </p:nvCxnSpPr>
        <p:spPr>
          <a:xfrm flipH="1" flipV="1">
            <a:off x="2165549" y="5770616"/>
            <a:ext cx="276373" cy="38189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4446C4-30D8-45A1-AEDF-B1F4632540BB}"/>
              </a:ext>
            </a:extLst>
          </p:cNvPr>
          <p:cNvCxnSpPr>
            <a:cxnSpLocks/>
          </p:cNvCxnSpPr>
          <p:nvPr/>
        </p:nvCxnSpPr>
        <p:spPr>
          <a:xfrm flipH="1" flipV="1">
            <a:off x="2134333" y="5397161"/>
            <a:ext cx="292985" cy="755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50A0968-1C63-481A-B5A2-32DE9405D7CF}"/>
              </a:ext>
            </a:extLst>
          </p:cNvPr>
          <p:cNvSpPr txBox="1"/>
          <p:nvPr/>
        </p:nvSpPr>
        <p:spPr>
          <a:xfrm>
            <a:off x="2443294" y="6057487"/>
            <a:ext cx="1260026" cy="461665"/>
          </a:xfrm>
          <a:prstGeom prst="rect">
            <a:avLst/>
          </a:prstGeom>
          <a:noFill/>
        </p:spPr>
        <p:txBody>
          <a:bodyPr wrap="square" rtlCol="0">
            <a:spAutoFit/>
          </a:bodyPr>
          <a:lstStyle/>
          <a:p>
            <a:r>
              <a:rPr lang="en-US" sz="1200" dirty="0"/>
              <a:t>Once aligned, tighten screws.</a:t>
            </a:r>
          </a:p>
        </p:txBody>
      </p:sp>
      <p:sp>
        <p:nvSpPr>
          <p:cNvPr id="71" name="TextBox 70">
            <a:extLst>
              <a:ext uri="{FF2B5EF4-FFF2-40B4-BE49-F238E27FC236}">
                <a16:creationId xmlns:a16="http://schemas.microsoft.com/office/drawing/2014/main" id="{F9276864-5D24-443A-BB20-25244EF3693B}"/>
              </a:ext>
            </a:extLst>
          </p:cNvPr>
          <p:cNvSpPr txBox="1"/>
          <p:nvPr/>
        </p:nvSpPr>
        <p:spPr>
          <a:xfrm>
            <a:off x="31707" y="36195"/>
            <a:ext cx="453715" cy="769441"/>
          </a:xfrm>
          <a:prstGeom prst="rect">
            <a:avLst/>
          </a:prstGeom>
          <a:noFill/>
        </p:spPr>
        <p:txBody>
          <a:bodyPr wrap="square" rtlCol="0">
            <a:spAutoFit/>
          </a:bodyPr>
          <a:lstStyle/>
          <a:p>
            <a:r>
              <a:rPr lang="en-US" sz="4400" b="1" dirty="0"/>
              <a:t>5</a:t>
            </a:r>
          </a:p>
        </p:txBody>
      </p:sp>
      <p:cxnSp>
        <p:nvCxnSpPr>
          <p:cNvPr id="73" name="Straight Arrow Connector 72">
            <a:extLst>
              <a:ext uri="{FF2B5EF4-FFF2-40B4-BE49-F238E27FC236}">
                <a16:creationId xmlns:a16="http://schemas.microsoft.com/office/drawing/2014/main" id="{011849C4-0BED-482E-99C4-9CE070D575A0}"/>
              </a:ext>
            </a:extLst>
          </p:cNvPr>
          <p:cNvCxnSpPr>
            <a:cxnSpLocks/>
          </p:cNvCxnSpPr>
          <p:nvPr/>
        </p:nvCxnSpPr>
        <p:spPr>
          <a:xfrm>
            <a:off x="1535994" y="2842260"/>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079E7E1-295C-4F65-8358-FCC15EAD2E47}"/>
              </a:ext>
            </a:extLst>
          </p:cNvPr>
          <p:cNvSpPr txBox="1"/>
          <p:nvPr/>
        </p:nvSpPr>
        <p:spPr>
          <a:xfrm>
            <a:off x="4040805" y="36195"/>
            <a:ext cx="453715" cy="769441"/>
          </a:xfrm>
          <a:prstGeom prst="rect">
            <a:avLst/>
          </a:prstGeom>
          <a:noFill/>
        </p:spPr>
        <p:txBody>
          <a:bodyPr wrap="square" rtlCol="0">
            <a:spAutoFit/>
          </a:bodyPr>
          <a:lstStyle/>
          <a:p>
            <a:r>
              <a:rPr lang="en-US" sz="4400" b="1" dirty="0"/>
              <a:t>6</a:t>
            </a:r>
          </a:p>
        </p:txBody>
      </p:sp>
      <p:pic>
        <p:nvPicPr>
          <p:cNvPr id="50" name="Picture 49">
            <a:extLst>
              <a:ext uri="{FF2B5EF4-FFF2-40B4-BE49-F238E27FC236}">
                <a16:creationId xmlns:a16="http://schemas.microsoft.com/office/drawing/2014/main" id="{FA8226A8-A532-436E-9DFA-856D9533F323}"/>
              </a:ext>
            </a:extLst>
          </p:cNvPr>
          <p:cNvPicPr>
            <a:picLocks noChangeAspect="1"/>
          </p:cNvPicPr>
          <p:nvPr/>
        </p:nvPicPr>
        <p:blipFill rotWithShape="1">
          <a:blip r:embed="rId5"/>
          <a:srcRect l="32494" t="12321" r="25096" b="10287"/>
          <a:stretch/>
        </p:blipFill>
        <p:spPr>
          <a:xfrm>
            <a:off x="4682206" y="203346"/>
            <a:ext cx="2084354" cy="2851319"/>
          </a:xfrm>
          <a:prstGeom prst="rect">
            <a:avLst/>
          </a:prstGeom>
        </p:spPr>
      </p:pic>
      <p:sp>
        <p:nvSpPr>
          <p:cNvPr id="51" name="Freeform: Shape 50">
            <a:extLst>
              <a:ext uri="{FF2B5EF4-FFF2-40B4-BE49-F238E27FC236}">
                <a16:creationId xmlns:a16="http://schemas.microsoft.com/office/drawing/2014/main" id="{7BAD9614-007E-4DED-A854-4780F1BC82E9}"/>
              </a:ext>
            </a:extLst>
          </p:cNvPr>
          <p:cNvSpPr/>
          <p:nvPr/>
        </p:nvSpPr>
        <p:spPr>
          <a:xfrm>
            <a:off x="4234070" y="2621722"/>
            <a:ext cx="1108765" cy="239036"/>
          </a:xfrm>
          <a:custGeom>
            <a:avLst/>
            <a:gdLst>
              <a:gd name="connsiteX0" fmla="*/ 1108765 w 1108765"/>
              <a:gd name="connsiteY0" fmla="*/ 53008 h 239036"/>
              <a:gd name="connsiteX1" fmla="*/ 1102139 w 1108765"/>
              <a:gd name="connsiteY1" fmla="*/ 39756 h 239036"/>
              <a:gd name="connsiteX2" fmla="*/ 1042504 w 1108765"/>
              <a:gd name="connsiteY2" fmla="*/ 8835 h 239036"/>
              <a:gd name="connsiteX3" fmla="*/ 1011582 w 1108765"/>
              <a:gd name="connsiteY3" fmla="*/ 0 h 239036"/>
              <a:gd name="connsiteX4" fmla="*/ 936487 w 1108765"/>
              <a:gd name="connsiteY4" fmla="*/ 6626 h 239036"/>
              <a:gd name="connsiteX5" fmla="*/ 894521 w 1108765"/>
              <a:gd name="connsiteY5" fmla="*/ 24295 h 239036"/>
              <a:gd name="connsiteX6" fmla="*/ 876852 w 1108765"/>
              <a:gd name="connsiteY6" fmla="*/ 26504 h 239036"/>
              <a:gd name="connsiteX7" fmla="*/ 865808 w 1108765"/>
              <a:gd name="connsiteY7" fmla="*/ 33130 h 239036"/>
              <a:gd name="connsiteX8" fmla="*/ 817217 w 1108765"/>
              <a:gd name="connsiteY8" fmla="*/ 50800 h 239036"/>
              <a:gd name="connsiteX9" fmla="*/ 788504 w 1108765"/>
              <a:gd name="connsiteY9" fmla="*/ 55217 h 239036"/>
              <a:gd name="connsiteX10" fmla="*/ 737704 w 1108765"/>
              <a:gd name="connsiteY10" fmla="*/ 72887 h 239036"/>
              <a:gd name="connsiteX11" fmla="*/ 702365 w 1108765"/>
              <a:gd name="connsiteY11" fmla="*/ 83930 h 239036"/>
              <a:gd name="connsiteX12" fmla="*/ 629478 w 1108765"/>
              <a:gd name="connsiteY12" fmla="*/ 114852 h 239036"/>
              <a:gd name="connsiteX13" fmla="*/ 587513 w 1108765"/>
              <a:gd name="connsiteY13" fmla="*/ 136939 h 239036"/>
              <a:gd name="connsiteX14" fmla="*/ 543339 w 1108765"/>
              <a:gd name="connsiteY14" fmla="*/ 154608 h 239036"/>
              <a:gd name="connsiteX15" fmla="*/ 521252 w 1108765"/>
              <a:gd name="connsiteY15" fmla="*/ 167861 h 239036"/>
              <a:gd name="connsiteX16" fmla="*/ 454991 w 1108765"/>
              <a:gd name="connsiteY16" fmla="*/ 187739 h 239036"/>
              <a:gd name="connsiteX17" fmla="*/ 437321 w 1108765"/>
              <a:gd name="connsiteY17" fmla="*/ 189948 h 239036"/>
              <a:gd name="connsiteX18" fmla="*/ 404191 w 1108765"/>
              <a:gd name="connsiteY18" fmla="*/ 198782 h 239036"/>
              <a:gd name="connsiteX19" fmla="*/ 373269 w 1108765"/>
              <a:gd name="connsiteY19" fmla="*/ 203200 h 239036"/>
              <a:gd name="connsiteX20" fmla="*/ 351182 w 1108765"/>
              <a:gd name="connsiteY20" fmla="*/ 205408 h 239036"/>
              <a:gd name="connsiteX21" fmla="*/ 313634 w 1108765"/>
              <a:gd name="connsiteY21" fmla="*/ 212035 h 239036"/>
              <a:gd name="connsiteX22" fmla="*/ 245165 w 1108765"/>
              <a:gd name="connsiteY22" fmla="*/ 220869 h 239036"/>
              <a:gd name="connsiteX23" fmla="*/ 189947 w 1108765"/>
              <a:gd name="connsiteY23" fmla="*/ 229704 h 239036"/>
              <a:gd name="connsiteX24" fmla="*/ 125895 w 1108765"/>
              <a:gd name="connsiteY24" fmla="*/ 238539 h 239036"/>
              <a:gd name="connsiteX25" fmla="*/ 0 w 1108765"/>
              <a:gd name="connsiteY25" fmla="*/ 238539 h 23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08765" h="239036">
                <a:moveTo>
                  <a:pt x="1108765" y="53008"/>
                </a:moveTo>
                <a:cubicBezTo>
                  <a:pt x="1106556" y="48591"/>
                  <a:pt x="1105329" y="43526"/>
                  <a:pt x="1102139" y="39756"/>
                </a:cubicBezTo>
                <a:cubicBezTo>
                  <a:pt x="1084569" y="18992"/>
                  <a:pt x="1070253" y="18404"/>
                  <a:pt x="1042504" y="8835"/>
                </a:cubicBezTo>
                <a:cubicBezTo>
                  <a:pt x="1029304" y="4283"/>
                  <a:pt x="1023216" y="2908"/>
                  <a:pt x="1011582" y="0"/>
                </a:cubicBezTo>
                <a:cubicBezTo>
                  <a:pt x="986550" y="2209"/>
                  <a:pt x="961431" y="3584"/>
                  <a:pt x="936487" y="6626"/>
                </a:cubicBezTo>
                <a:cubicBezTo>
                  <a:pt x="918279" y="8846"/>
                  <a:pt x="913379" y="17695"/>
                  <a:pt x="894521" y="24295"/>
                </a:cubicBezTo>
                <a:cubicBezTo>
                  <a:pt x="888919" y="26256"/>
                  <a:pt x="882742" y="25768"/>
                  <a:pt x="876852" y="26504"/>
                </a:cubicBezTo>
                <a:cubicBezTo>
                  <a:pt x="873171" y="28713"/>
                  <a:pt x="869648" y="31210"/>
                  <a:pt x="865808" y="33130"/>
                </a:cubicBezTo>
                <a:cubicBezTo>
                  <a:pt x="850142" y="40963"/>
                  <a:pt x="834405" y="46834"/>
                  <a:pt x="817217" y="50800"/>
                </a:cubicBezTo>
                <a:cubicBezTo>
                  <a:pt x="807781" y="52977"/>
                  <a:pt x="798075" y="53745"/>
                  <a:pt x="788504" y="55217"/>
                </a:cubicBezTo>
                <a:lnTo>
                  <a:pt x="737704" y="72887"/>
                </a:lnTo>
                <a:cubicBezTo>
                  <a:pt x="725996" y="76790"/>
                  <a:pt x="713996" y="79803"/>
                  <a:pt x="702365" y="83930"/>
                </a:cubicBezTo>
                <a:cubicBezTo>
                  <a:pt x="685007" y="90089"/>
                  <a:pt x="644456" y="107565"/>
                  <a:pt x="629478" y="114852"/>
                </a:cubicBezTo>
                <a:cubicBezTo>
                  <a:pt x="615263" y="121767"/>
                  <a:pt x="601866" y="130315"/>
                  <a:pt x="587513" y="136939"/>
                </a:cubicBezTo>
                <a:cubicBezTo>
                  <a:pt x="573114" y="143585"/>
                  <a:pt x="557710" y="147901"/>
                  <a:pt x="543339" y="154608"/>
                </a:cubicBezTo>
                <a:cubicBezTo>
                  <a:pt x="535559" y="158239"/>
                  <a:pt x="529098" y="164374"/>
                  <a:pt x="521252" y="167861"/>
                </a:cubicBezTo>
                <a:cubicBezTo>
                  <a:pt x="500236" y="177202"/>
                  <a:pt x="477547" y="183442"/>
                  <a:pt x="454991" y="187739"/>
                </a:cubicBezTo>
                <a:cubicBezTo>
                  <a:pt x="449160" y="188850"/>
                  <a:pt x="443211" y="189212"/>
                  <a:pt x="437321" y="189948"/>
                </a:cubicBezTo>
                <a:cubicBezTo>
                  <a:pt x="422897" y="194275"/>
                  <a:pt x="417273" y="196716"/>
                  <a:pt x="404191" y="198782"/>
                </a:cubicBezTo>
                <a:cubicBezTo>
                  <a:pt x="393906" y="200406"/>
                  <a:pt x="383601" y="201909"/>
                  <a:pt x="373269" y="203200"/>
                </a:cubicBezTo>
                <a:cubicBezTo>
                  <a:pt x="365927" y="204118"/>
                  <a:pt x="358501" y="204324"/>
                  <a:pt x="351182" y="205408"/>
                </a:cubicBezTo>
                <a:cubicBezTo>
                  <a:pt x="338610" y="207271"/>
                  <a:pt x="326210" y="210201"/>
                  <a:pt x="313634" y="212035"/>
                </a:cubicBezTo>
                <a:cubicBezTo>
                  <a:pt x="290863" y="215356"/>
                  <a:pt x="267946" y="217615"/>
                  <a:pt x="245165" y="220869"/>
                </a:cubicBezTo>
                <a:cubicBezTo>
                  <a:pt x="226712" y="223505"/>
                  <a:pt x="208334" y="226640"/>
                  <a:pt x="189947" y="229704"/>
                </a:cubicBezTo>
                <a:cubicBezTo>
                  <a:pt x="166338" y="233639"/>
                  <a:pt x="151469" y="237857"/>
                  <a:pt x="125895" y="238539"/>
                </a:cubicBezTo>
                <a:cubicBezTo>
                  <a:pt x="83945" y="239658"/>
                  <a:pt x="41965" y="238539"/>
                  <a:pt x="0" y="23853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D217F6C2-DCD3-460A-95DB-AE6ACDC2AFD5}"/>
              </a:ext>
            </a:extLst>
          </p:cNvPr>
          <p:cNvCxnSpPr>
            <a:cxnSpLocks/>
          </p:cNvCxnSpPr>
          <p:nvPr/>
        </p:nvCxnSpPr>
        <p:spPr>
          <a:xfrm>
            <a:off x="5775898" y="3155021"/>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20F3186-5543-40D6-8B01-BA42F99969BF}"/>
              </a:ext>
            </a:extLst>
          </p:cNvPr>
          <p:cNvPicPr>
            <a:picLocks noChangeAspect="1"/>
          </p:cNvPicPr>
          <p:nvPr/>
        </p:nvPicPr>
        <p:blipFill rotWithShape="1">
          <a:blip r:embed="rId6"/>
          <a:srcRect l="29612" t="25277" r="27499" b="23881"/>
          <a:stretch/>
        </p:blipFill>
        <p:spPr>
          <a:xfrm rot="283328">
            <a:off x="5356558" y="3783336"/>
            <a:ext cx="1835806" cy="1631334"/>
          </a:xfrm>
          <a:prstGeom prst="rect">
            <a:avLst/>
          </a:prstGeom>
        </p:spPr>
      </p:pic>
      <p:sp>
        <p:nvSpPr>
          <p:cNvPr id="56" name="Freeform: Shape 55">
            <a:extLst>
              <a:ext uri="{FF2B5EF4-FFF2-40B4-BE49-F238E27FC236}">
                <a16:creationId xmlns:a16="http://schemas.microsoft.com/office/drawing/2014/main" id="{0086C69E-B698-4A17-B098-12007B093084}"/>
              </a:ext>
            </a:extLst>
          </p:cNvPr>
          <p:cNvSpPr/>
          <p:nvPr/>
        </p:nvSpPr>
        <p:spPr>
          <a:xfrm>
            <a:off x="4890135" y="4899660"/>
            <a:ext cx="590550" cy="468630"/>
          </a:xfrm>
          <a:custGeom>
            <a:avLst/>
            <a:gdLst>
              <a:gd name="connsiteX0" fmla="*/ 590550 w 590550"/>
              <a:gd name="connsiteY0" fmla="*/ 0 h 468630"/>
              <a:gd name="connsiteX1" fmla="*/ 561975 w 590550"/>
              <a:gd name="connsiteY1" fmla="*/ 13335 h 468630"/>
              <a:gd name="connsiteX2" fmla="*/ 525780 w 590550"/>
              <a:gd name="connsiteY2" fmla="*/ 26670 h 468630"/>
              <a:gd name="connsiteX3" fmla="*/ 491490 w 590550"/>
              <a:gd name="connsiteY3" fmla="*/ 36195 h 468630"/>
              <a:gd name="connsiteX4" fmla="*/ 480060 w 590550"/>
              <a:gd name="connsiteY4" fmla="*/ 41910 h 468630"/>
              <a:gd name="connsiteX5" fmla="*/ 449580 w 590550"/>
              <a:gd name="connsiteY5" fmla="*/ 60960 h 468630"/>
              <a:gd name="connsiteX6" fmla="*/ 441960 w 590550"/>
              <a:gd name="connsiteY6" fmla="*/ 70485 h 468630"/>
              <a:gd name="connsiteX7" fmla="*/ 440055 w 590550"/>
              <a:gd name="connsiteY7" fmla="*/ 85725 h 468630"/>
              <a:gd name="connsiteX8" fmla="*/ 438150 w 590550"/>
              <a:gd name="connsiteY8" fmla="*/ 142875 h 468630"/>
              <a:gd name="connsiteX9" fmla="*/ 411480 w 590550"/>
              <a:gd name="connsiteY9" fmla="*/ 222885 h 468630"/>
              <a:gd name="connsiteX10" fmla="*/ 365760 w 590550"/>
              <a:gd name="connsiteY10" fmla="*/ 281940 h 468630"/>
              <a:gd name="connsiteX11" fmla="*/ 323850 w 590550"/>
              <a:gd name="connsiteY11" fmla="*/ 310515 h 468630"/>
              <a:gd name="connsiteX12" fmla="*/ 312420 w 590550"/>
              <a:gd name="connsiteY12" fmla="*/ 318135 h 468630"/>
              <a:gd name="connsiteX13" fmla="*/ 289560 w 590550"/>
              <a:gd name="connsiteY13" fmla="*/ 327660 h 468630"/>
              <a:gd name="connsiteX14" fmla="*/ 274320 w 590550"/>
              <a:gd name="connsiteY14" fmla="*/ 335280 h 468630"/>
              <a:gd name="connsiteX15" fmla="*/ 259080 w 590550"/>
              <a:gd name="connsiteY15" fmla="*/ 339090 h 468630"/>
              <a:gd name="connsiteX16" fmla="*/ 219075 w 590550"/>
              <a:gd name="connsiteY16" fmla="*/ 360045 h 468630"/>
              <a:gd name="connsiteX17" fmla="*/ 196215 w 590550"/>
              <a:gd name="connsiteY17" fmla="*/ 371475 h 468630"/>
              <a:gd name="connsiteX18" fmla="*/ 169545 w 590550"/>
              <a:gd name="connsiteY18" fmla="*/ 386715 h 468630"/>
              <a:gd name="connsiteX19" fmla="*/ 144780 w 590550"/>
              <a:gd name="connsiteY19" fmla="*/ 398145 h 468630"/>
              <a:gd name="connsiteX20" fmla="*/ 121920 w 590550"/>
              <a:gd name="connsiteY20" fmla="*/ 411480 h 468630"/>
              <a:gd name="connsiteX21" fmla="*/ 66675 w 590550"/>
              <a:gd name="connsiteY21" fmla="*/ 424815 h 468630"/>
              <a:gd name="connsiteX22" fmla="*/ 34290 w 590550"/>
              <a:gd name="connsiteY22" fmla="*/ 441960 h 468630"/>
              <a:gd name="connsiteX23" fmla="*/ 13335 w 590550"/>
              <a:gd name="connsiteY23" fmla="*/ 449580 h 468630"/>
              <a:gd name="connsiteX24" fmla="*/ 5715 w 590550"/>
              <a:gd name="connsiteY24" fmla="*/ 453390 h 468630"/>
              <a:gd name="connsiteX25" fmla="*/ 1905 w 590550"/>
              <a:gd name="connsiteY25" fmla="*/ 461010 h 468630"/>
              <a:gd name="connsiteX26" fmla="*/ 0 w 590550"/>
              <a:gd name="connsiteY26"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0550" h="468630">
                <a:moveTo>
                  <a:pt x="590550" y="0"/>
                </a:moveTo>
                <a:cubicBezTo>
                  <a:pt x="574462" y="12870"/>
                  <a:pt x="587179" y="4644"/>
                  <a:pt x="561975" y="13335"/>
                </a:cubicBezTo>
                <a:cubicBezTo>
                  <a:pt x="549820" y="17527"/>
                  <a:pt x="538169" y="23229"/>
                  <a:pt x="525780" y="26670"/>
                </a:cubicBezTo>
                <a:cubicBezTo>
                  <a:pt x="514350" y="29845"/>
                  <a:pt x="502744" y="32444"/>
                  <a:pt x="491490" y="36195"/>
                </a:cubicBezTo>
                <a:cubicBezTo>
                  <a:pt x="487449" y="37542"/>
                  <a:pt x="483727" y="39743"/>
                  <a:pt x="480060" y="41910"/>
                </a:cubicBezTo>
                <a:cubicBezTo>
                  <a:pt x="469745" y="48005"/>
                  <a:pt x="459165" y="53771"/>
                  <a:pt x="449580" y="60960"/>
                </a:cubicBezTo>
                <a:cubicBezTo>
                  <a:pt x="446327" y="63400"/>
                  <a:pt x="444500" y="67310"/>
                  <a:pt x="441960" y="70485"/>
                </a:cubicBezTo>
                <a:cubicBezTo>
                  <a:pt x="441325" y="75565"/>
                  <a:pt x="440324" y="80613"/>
                  <a:pt x="440055" y="85725"/>
                </a:cubicBezTo>
                <a:cubicBezTo>
                  <a:pt x="439053" y="104759"/>
                  <a:pt x="440742" y="123991"/>
                  <a:pt x="438150" y="142875"/>
                </a:cubicBezTo>
                <a:cubicBezTo>
                  <a:pt x="436585" y="154278"/>
                  <a:pt x="417473" y="213467"/>
                  <a:pt x="411480" y="222885"/>
                </a:cubicBezTo>
                <a:cubicBezTo>
                  <a:pt x="399761" y="241300"/>
                  <a:pt x="382238" y="270955"/>
                  <a:pt x="365760" y="281940"/>
                </a:cubicBezTo>
                <a:cubicBezTo>
                  <a:pt x="317627" y="314028"/>
                  <a:pt x="366334" y="281307"/>
                  <a:pt x="323850" y="310515"/>
                </a:cubicBezTo>
                <a:cubicBezTo>
                  <a:pt x="320077" y="313109"/>
                  <a:pt x="316647" y="316374"/>
                  <a:pt x="312420" y="318135"/>
                </a:cubicBezTo>
                <a:cubicBezTo>
                  <a:pt x="304800" y="321310"/>
                  <a:pt x="297088" y="324272"/>
                  <a:pt x="289560" y="327660"/>
                </a:cubicBezTo>
                <a:cubicBezTo>
                  <a:pt x="284381" y="329991"/>
                  <a:pt x="279638" y="333286"/>
                  <a:pt x="274320" y="335280"/>
                </a:cubicBezTo>
                <a:cubicBezTo>
                  <a:pt x="269417" y="337119"/>
                  <a:pt x="263858" y="336948"/>
                  <a:pt x="259080" y="339090"/>
                </a:cubicBezTo>
                <a:cubicBezTo>
                  <a:pt x="245343" y="345248"/>
                  <a:pt x="232457" y="353151"/>
                  <a:pt x="219075" y="360045"/>
                </a:cubicBezTo>
                <a:cubicBezTo>
                  <a:pt x="211501" y="363947"/>
                  <a:pt x="203612" y="367248"/>
                  <a:pt x="196215" y="371475"/>
                </a:cubicBezTo>
                <a:cubicBezTo>
                  <a:pt x="187325" y="376555"/>
                  <a:pt x="178842" y="382424"/>
                  <a:pt x="169545" y="386715"/>
                </a:cubicBezTo>
                <a:cubicBezTo>
                  <a:pt x="161290" y="390525"/>
                  <a:pt x="152846" y="393950"/>
                  <a:pt x="144780" y="398145"/>
                </a:cubicBezTo>
                <a:cubicBezTo>
                  <a:pt x="136953" y="402215"/>
                  <a:pt x="130147" y="408295"/>
                  <a:pt x="121920" y="411480"/>
                </a:cubicBezTo>
                <a:cubicBezTo>
                  <a:pt x="107588" y="417028"/>
                  <a:pt x="83360" y="421478"/>
                  <a:pt x="66675" y="424815"/>
                </a:cubicBezTo>
                <a:cubicBezTo>
                  <a:pt x="55880" y="430530"/>
                  <a:pt x="45369" y="436816"/>
                  <a:pt x="34290" y="441960"/>
                </a:cubicBezTo>
                <a:cubicBezTo>
                  <a:pt x="27549" y="445090"/>
                  <a:pt x="20236" y="446820"/>
                  <a:pt x="13335" y="449580"/>
                </a:cubicBezTo>
                <a:cubicBezTo>
                  <a:pt x="10698" y="450635"/>
                  <a:pt x="8255" y="452120"/>
                  <a:pt x="5715" y="453390"/>
                </a:cubicBezTo>
                <a:cubicBezTo>
                  <a:pt x="4445" y="455930"/>
                  <a:pt x="2902" y="458351"/>
                  <a:pt x="1905" y="461010"/>
                </a:cubicBezTo>
                <a:cubicBezTo>
                  <a:pt x="986" y="463461"/>
                  <a:pt x="0" y="468630"/>
                  <a:pt x="0" y="46863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05603249-31C5-4F41-AB9F-F610857DC640}"/>
              </a:ext>
            </a:extLst>
          </p:cNvPr>
          <p:cNvCxnSpPr>
            <a:cxnSpLocks/>
          </p:cNvCxnSpPr>
          <p:nvPr/>
        </p:nvCxnSpPr>
        <p:spPr>
          <a:xfrm>
            <a:off x="7334146"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56E2B21-6870-4421-8680-5A183DB5D19B}"/>
              </a:ext>
            </a:extLst>
          </p:cNvPr>
          <p:cNvCxnSpPr>
            <a:cxnSpLocks/>
          </p:cNvCxnSpPr>
          <p:nvPr/>
        </p:nvCxnSpPr>
        <p:spPr>
          <a:xfrm>
            <a:off x="54240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D1B1DD8-1CD7-41BA-BCBE-CA56173D612E}"/>
              </a:ext>
            </a:extLst>
          </p:cNvPr>
          <p:cNvCxnSpPr>
            <a:cxnSpLocks/>
          </p:cNvCxnSpPr>
          <p:nvPr/>
        </p:nvCxnSpPr>
        <p:spPr>
          <a:xfrm>
            <a:off x="5576455"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3AD6C41-06E7-4C90-B620-BB3CEA48F77E}"/>
              </a:ext>
            </a:extLst>
          </p:cNvPr>
          <p:cNvCxnSpPr>
            <a:cxnSpLocks/>
          </p:cNvCxnSpPr>
          <p:nvPr/>
        </p:nvCxnSpPr>
        <p:spPr>
          <a:xfrm>
            <a:off x="60336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03D136F-DD91-4F42-B13B-963112592FB1}"/>
              </a:ext>
            </a:extLst>
          </p:cNvPr>
          <p:cNvCxnSpPr>
            <a:cxnSpLocks/>
          </p:cNvCxnSpPr>
          <p:nvPr/>
        </p:nvCxnSpPr>
        <p:spPr>
          <a:xfrm>
            <a:off x="6276110"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BE8221A-A8DC-4C32-B287-8AF14C578206}"/>
              </a:ext>
            </a:extLst>
          </p:cNvPr>
          <p:cNvCxnSpPr>
            <a:cxnSpLocks/>
          </p:cNvCxnSpPr>
          <p:nvPr/>
        </p:nvCxnSpPr>
        <p:spPr>
          <a:xfrm flipV="1">
            <a:off x="5393575" y="2068830"/>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D2C9D2A-5EEE-46F9-A161-0B2B305C446D}"/>
              </a:ext>
            </a:extLst>
          </p:cNvPr>
          <p:cNvCxnSpPr>
            <a:cxnSpLocks/>
          </p:cNvCxnSpPr>
          <p:nvPr/>
        </p:nvCxnSpPr>
        <p:spPr>
          <a:xfrm flipV="1">
            <a:off x="5945263" y="2014728"/>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C6BD53E-62F2-483D-ADAF-5C56F20600EF}"/>
              </a:ext>
            </a:extLst>
          </p:cNvPr>
          <p:cNvCxnSpPr>
            <a:cxnSpLocks/>
          </p:cNvCxnSpPr>
          <p:nvPr/>
        </p:nvCxnSpPr>
        <p:spPr>
          <a:xfrm flipV="1">
            <a:off x="5530735" y="2210562"/>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912AD7F-1291-4903-8C2B-7073D869AB68}"/>
              </a:ext>
            </a:extLst>
          </p:cNvPr>
          <p:cNvCxnSpPr>
            <a:cxnSpLocks/>
          </p:cNvCxnSpPr>
          <p:nvPr/>
        </p:nvCxnSpPr>
        <p:spPr>
          <a:xfrm flipV="1">
            <a:off x="6161671" y="2156460"/>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2E68852-F924-4A55-94C2-44B7B97B52BF}"/>
              </a:ext>
            </a:extLst>
          </p:cNvPr>
          <p:cNvCxnSpPr>
            <a:cxnSpLocks/>
          </p:cNvCxnSpPr>
          <p:nvPr/>
        </p:nvCxnSpPr>
        <p:spPr>
          <a:xfrm>
            <a:off x="2255520" y="4015741"/>
            <a:ext cx="0" cy="66103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B3ED003B-B86F-4E50-B42C-C4D5779515BA}"/>
              </a:ext>
            </a:extLst>
          </p:cNvPr>
          <p:cNvPicPr>
            <a:picLocks noChangeAspect="1"/>
          </p:cNvPicPr>
          <p:nvPr/>
        </p:nvPicPr>
        <p:blipFill rotWithShape="1">
          <a:blip r:embed="rId7"/>
          <a:srcRect l="29011" t="10834" r="15365" b="26389"/>
          <a:stretch/>
        </p:blipFill>
        <p:spPr>
          <a:xfrm>
            <a:off x="7591903" y="254000"/>
            <a:ext cx="1879060" cy="1589762"/>
          </a:xfrm>
          <a:prstGeom prst="rect">
            <a:avLst/>
          </a:prstGeom>
        </p:spPr>
      </p:pic>
      <p:cxnSp>
        <p:nvCxnSpPr>
          <p:cNvPr id="105" name="Straight Arrow Connector 104">
            <a:extLst>
              <a:ext uri="{FF2B5EF4-FFF2-40B4-BE49-F238E27FC236}">
                <a16:creationId xmlns:a16="http://schemas.microsoft.com/office/drawing/2014/main" id="{6633D41C-5251-48DC-9F64-639A7020B9FA}"/>
              </a:ext>
            </a:extLst>
          </p:cNvPr>
          <p:cNvCxnSpPr>
            <a:cxnSpLocks/>
          </p:cNvCxnSpPr>
          <p:nvPr/>
        </p:nvCxnSpPr>
        <p:spPr>
          <a:xfrm>
            <a:off x="8371610" y="761867"/>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D5D7341-DA57-4291-A8F7-CF3A7C1214F7}"/>
              </a:ext>
            </a:extLst>
          </p:cNvPr>
          <p:cNvSpPr txBox="1"/>
          <p:nvPr/>
        </p:nvSpPr>
        <p:spPr>
          <a:xfrm>
            <a:off x="7433951" y="125752"/>
            <a:ext cx="453715" cy="769441"/>
          </a:xfrm>
          <a:prstGeom prst="rect">
            <a:avLst/>
          </a:prstGeom>
          <a:noFill/>
        </p:spPr>
        <p:txBody>
          <a:bodyPr wrap="square" rtlCol="0">
            <a:spAutoFit/>
          </a:bodyPr>
          <a:lstStyle/>
          <a:p>
            <a:r>
              <a:rPr lang="en-US" sz="4400" b="1" dirty="0"/>
              <a:t>7</a:t>
            </a:r>
          </a:p>
        </p:txBody>
      </p:sp>
      <p:pic>
        <p:nvPicPr>
          <p:cNvPr id="108" name="Picture 107">
            <a:extLst>
              <a:ext uri="{FF2B5EF4-FFF2-40B4-BE49-F238E27FC236}">
                <a16:creationId xmlns:a16="http://schemas.microsoft.com/office/drawing/2014/main" id="{EC705D3C-FD3F-4C91-8DF8-EB7C10DDAFAB}"/>
              </a:ext>
            </a:extLst>
          </p:cNvPr>
          <p:cNvPicPr>
            <a:picLocks noChangeAspect="1"/>
          </p:cNvPicPr>
          <p:nvPr/>
        </p:nvPicPr>
        <p:blipFill rotWithShape="1">
          <a:blip r:embed="rId8"/>
          <a:srcRect l="29201" t="26885" r="18002" b="28419"/>
          <a:stretch/>
        </p:blipFill>
        <p:spPr>
          <a:xfrm>
            <a:off x="9954907" y="623796"/>
            <a:ext cx="1873759" cy="1189149"/>
          </a:xfrm>
          <a:prstGeom prst="rect">
            <a:avLst/>
          </a:prstGeom>
        </p:spPr>
      </p:pic>
      <p:cxnSp>
        <p:nvCxnSpPr>
          <p:cNvPr id="109" name="Straight Arrow Connector 108">
            <a:extLst>
              <a:ext uri="{FF2B5EF4-FFF2-40B4-BE49-F238E27FC236}">
                <a16:creationId xmlns:a16="http://schemas.microsoft.com/office/drawing/2014/main" id="{0E04D934-A778-45E1-9873-701D354AE0EC}"/>
              </a:ext>
            </a:extLst>
          </p:cNvPr>
          <p:cNvCxnSpPr>
            <a:cxnSpLocks/>
          </p:cNvCxnSpPr>
          <p:nvPr/>
        </p:nvCxnSpPr>
        <p:spPr>
          <a:xfrm>
            <a:off x="9082312" y="1285229"/>
            <a:ext cx="7773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4C8BAB36-29B1-4047-8AE4-D4A02EC8CE8D}"/>
              </a:ext>
            </a:extLst>
          </p:cNvPr>
          <p:cNvPicPr>
            <a:picLocks noChangeAspect="1"/>
          </p:cNvPicPr>
          <p:nvPr/>
        </p:nvPicPr>
        <p:blipFill rotWithShape="1">
          <a:blip r:embed="rId9"/>
          <a:srcRect l="6202" t="-46"/>
          <a:stretch/>
        </p:blipFill>
        <p:spPr>
          <a:xfrm>
            <a:off x="8603600" y="2280828"/>
            <a:ext cx="2052406" cy="1641042"/>
          </a:xfrm>
          <a:prstGeom prst="rect">
            <a:avLst/>
          </a:prstGeom>
        </p:spPr>
      </p:pic>
      <p:pic>
        <p:nvPicPr>
          <p:cNvPr id="112" name="Picture 111">
            <a:extLst>
              <a:ext uri="{FF2B5EF4-FFF2-40B4-BE49-F238E27FC236}">
                <a16:creationId xmlns:a16="http://schemas.microsoft.com/office/drawing/2014/main" id="{8A1B0207-B068-4E75-8D53-2FB706D4AAE8}"/>
              </a:ext>
            </a:extLst>
          </p:cNvPr>
          <p:cNvPicPr>
            <a:picLocks noChangeAspect="1"/>
          </p:cNvPicPr>
          <p:nvPr/>
        </p:nvPicPr>
        <p:blipFill>
          <a:blip r:embed="rId10"/>
          <a:stretch>
            <a:fillRect/>
          </a:stretch>
        </p:blipFill>
        <p:spPr>
          <a:xfrm>
            <a:off x="8334659" y="4496853"/>
            <a:ext cx="2455816" cy="1840963"/>
          </a:xfrm>
          <a:prstGeom prst="rect">
            <a:avLst/>
          </a:prstGeom>
        </p:spPr>
      </p:pic>
      <p:cxnSp>
        <p:nvCxnSpPr>
          <p:cNvPr id="113" name="Straight Connector 112">
            <a:extLst>
              <a:ext uri="{FF2B5EF4-FFF2-40B4-BE49-F238E27FC236}">
                <a16:creationId xmlns:a16="http://schemas.microsoft.com/office/drawing/2014/main" id="{D3E48301-E432-40B5-8F8C-4208CB444B67}"/>
              </a:ext>
            </a:extLst>
          </p:cNvPr>
          <p:cNvCxnSpPr>
            <a:cxnSpLocks/>
          </p:cNvCxnSpPr>
          <p:nvPr/>
        </p:nvCxnSpPr>
        <p:spPr>
          <a:xfrm>
            <a:off x="7724630" y="2061310"/>
            <a:ext cx="4104036" cy="202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A0FC023-ED44-40E5-83A9-2BE0279D757B}"/>
              </a:ext>
            </a:extLst>
          </p:cNvPr>
          <p:cNvSpPr txBox="1"/>
          <p:nvPr/>
        </p:nvSpPr>
        <p:spPr>
          <a:xfrm>
            <a:off x="7441578" y="2006519"/>
            <a:ext cx="453715" cy="769441"/>
          </a:xfrm>
          <a:prstGeom prst="rect">
            <a:avLst/>
          </a:prstGeom>
          <a:noFill/>
        </p:spPr>
        <p:txBody>
          <a:bodyPr wrap="square" rtlCol="0">
            <a:spAutoFit/>
          </a:bodyPr>
          <a:lstStyle/>
          <a:p>
            <a:r>
              <a:rPr lang="en-US" sz="4400" b="1" dirty="0"/>
              <a:t>8</a:t>
            </a:r>
          </a:p>
        </p:txBody>
      </p:sp>
      <p:cxnSp>
        <p:nvCxnSpPr>
          <p:cNvPr id="117" name="Straight Arrow Connector 116">
            <a:extLst>
              <a:ext uri="{FF2B5EF4-FFF2-40B4-BE49-F238E27FC236}">
                <a16:creationId xmlns:a16="http://schemas.microsoft.com/office/drawing/2014/main" id="{3E6F3F71-0BBF-49F1-994D-C50F410F03DA}"/>
              </a:ext>
            </a:extLst>
          </p:cNvPr>
          <p:cNvCxnSpPr>
            <a:cxnSpLocks/>
          </p:cNvCxnSpPr>
          <p:nvPr/>
        </p:nvCxnSpPr>
        <p:spPr>
          <a:xfrm>
            <a:off x="9082312" y="2884941"/>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CFEDBC9-A0D8-4288-A5A1-8E750E5BFD26}"/>
              </a:ext>
            </a:extLst>
          </p:cNvPr>
          <p:cNvCxnSpPr>
            <a:cxnSpLocks/>
          </p:cNvCxnSpPr>
          <p:nvPr/>
        </p:nvCxnSpPr>
        <p:spPr>
          <a:xfrm>
            <a:off x="9685562" y="3999220"/>
            <a:ext cx="0" cy="37593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A4649F5B-D300-4365-B7A5-D3D47661D686}"/>
              </a:ext>
            </a:extLst>
          </p:cNvPr>
          <p:cNvPicPr>
            <a:picLocks noChangeAspect="1"/>
          </p:cNvPicPr>
          <p:nvPr/>
        </p:nvPicPr>
        <p:blipFill rotWithShape="1">
          <a:blip r:embed="rId11"/>
          <a:srcRect l="-1" t="10000" r="66571" b="28000"/>
          <a:stretch/>
        </p:blipFill>
        <p:spPr>
          <a:xfrm>
            <a:off x="4023399" y="3109604"/>
            <a:ext cx="1230252" cy="1710454"/>
          </a:xfrm>
          <a:prstGeom prst="rect">
            <a:avLst/>
          </a:prstGeom>
        </p:spPr>
      </p:pic>
      <p:pic>
        <p:nvPicPr>
          <p:cNvPr id="3" name="Picture 2" descr="Logo&#10;&#10;Description automatically generated">
            <a:extLst>
              <a:ext uri="{FF2B5EF4-FFF2-40B4-BE49-F238E27FC236}">
                <a16:creationId xmlns:a16="http://schemas.microsoft.com/office/drawing/2014/main" id="{8523CDAD-46D2-4C58-932D-296036EA00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1" y="3417743"/>
            <a:ext cx="562114" cy="769442"/>
          </a:xfrm>
          <a:prstGeom prst="rect">
            <a:avLst/>
          </a:prstGeom>
        </p:spPr>
      </p:pic>
    </p:spTree>
    <p:extLst>
      <p:ext uri="{BB962C8B-B14F-4D97-AF65-F5344CB8AC3E}">
        <p14:creationId xmlns:p14="http://schemas.microsoft.com/office/powerpoint/2010/main" val="2999371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813DB83-40BF-43AE-ADEF-2130566DCE76}"/>
              </a:ext>
            </a:extLst>
          </p:cNvPr>
          <p:cNvPicPr>
            <a:picLocks noChangeAspect="1"/>
          </p:cNvPicPr>
          <p:nvPr/>
        </p:nvPicPr>
        <p:blipFill rotWithShape="1">
          <a:blip r:embed="rId3"/>
          <a:srcRect l="37229" t="8704" r="30981" b="23704"/>
          <a:stretch/>
        </p:blipFill>
        <p:spPr>
          <a:xfrm>
            <a:off x="533291" y="3175"/>
            <a:ext cx="2245959" cy="3579812"/>
          </a:xfrm>
          <a:prstGeom prst="rect">
            <a:avLst/>
          </a:prstGeom>
        </p:spPr>
      </p:pic>
      <p:sp>
        <p:nvSpPr>
          <p:cNvPr id="9" name="Freeform: Shape 8">
            <a:extLst>
              <a:ext uri="{FF2B5EF4-FFF2-40B4-BE49-F238E27FC236}">
                <a16:creationId xmlns:a16="http://schemas.microsoft.com/office/drawing/2014/main" id="{2C224B08-6FE8-4D5F-BD69-ABC032F206A7}"/>
              </a:ext>
            </a:extLst>
          </p:cNvPr>
          <p:cNvSpPr/>
          <p:nvPr/>
        </p:nvSpPr>
        <p:spPr>
          <a:xfrm>
            <a:off x="902347" y="950060"/>
            <a:ext cx="36576" cy="88446"/>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C59CD4-196F-45FC-9D48-344FB539C422}"/>
              </a:ext>
            </a:extLst>
          </p:cNvPr>
          <p:cNvSpPr/>
          <p:nvPr/>
        </p:nvSpPr>
        <p:spPr>
          <a:xfrm>
            <a:off x="960392" y="946840"/>
            <a:ext cx="192156" cy="115957"/>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D690224E-D14C-421B-80C1-2859EAD7166D}"/>
              </a:ext>
            </a:extLst>
          </p:cNvPr>
          <p:cNvSpPr/>
          <p:nvPr/>
        </p:nvSpPr>
        <p:spPr>
          <a:xfrm>
            <a:off x="996179" y="994283"/>
            <a:ext cx="406040" cy="466344"/>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782C78C-8484-4610-92D0-272EE2F59BB8}"/>
              </a:ext>
            </a:extLst>
          </p:cNvPr>
          <p:cNvSpPr/>
          <p:nvPr/>
        </p:nvSpPr>
        <p:spPr>
          <a:xfrm>
            <a:off x="437241" y="3094831"/>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85A0FE9-D2DE-44B2-B7C8-D2BC84B28333}"/>
              </a:ext>
            </a:extLst>
          </p:cNvPr>
          <p:cNvSpPr/>
          <p:nvPr/>
        </p:nvSpPr>
        <p:spPr>
          <a:xfrm>
            <a:off x="382473" y="3078163"/>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CB2EE27-5A2F-4E5A-9749-7F2594838C80}"/>
              </a:ext>
            </a:extLst>
          </p:cNvPr>
          <p:cNvSpPr/>
          <p:nvPr/>
        </p:nvSpPr>
        <p:spPr>
          <a:xfrm>
            <a:off x="484866" y="3121025"/>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AE1D63A-B89E-4628-B7FF-413436655591}"/>
              </a:ext>
            </a:extLst>
          </p:cNvPr>
          <p:cNvSpPr/>
          <p:nvPr/>
        </p:nvSpPr>
        <p:spPr>
          <a:xfrm>
            <a:off x="887198" y="2080419"/>
            <a:ext cx="62074" cy="416719"/>
          </a:xfrm>
          <a:custGeom>
            <a:avLst/>
            <a:gdLst>
              <a:gd name="connsiteX0" fmla="*/ 57250 w 62074"/>
              <a:gd name="connsiteY0" fmla="*/ 0 h 416719"/>
              <a:gd name="connsiteX1" fmla="*/ 62012 w 62074"/>
              <a:gd name="connsiteY1" fmla="*/ 28575 h 416719"/>
              <a:gd name="connsiteX2" fmla="*/ 54868 w 62074"/>
              <a:gd name="connsiteY2" fmla="*/ 71437 h 416719"/>
              <a:gd name="connsiteX3" fmla="*/ 42962 w 62074"/>
              <a:gd name="connsiteY3" fmla="*/ 95250 h 416719"/>
              <a:gd name="connsiteX4" fmla="*/ 40581 w 62074"/>
              <a:gd name="connsiteY4" fmla="*/ 109537 h 416719"/>
              <a:gd name="connsiteX5" fmla="*/ 35818 w 62074"/>
              <a:gd name="connsiteY5" fmla="*/ 123825 h 416719"/>
              <a:gd name="connsiteX6" fmla="*/ 26293 w 62074"/>
              <a:gd name="connsiteY6" fmla="*/ 145256 h 416719"/>
              <a:gd name="connsiteX7" fmla="*/ 19150 w 62074"/>
              <a:gd name="connsiteY7" fmla="*/ 176212 h 416719"/>
              <a:gd name="connsiteX8" fmla="*/ 12006 w 62074"/>
              <a:gd name="connsiteY8" fmla="*/ 200025 h 416719"/>
              <a:gd name="connsiteX9" fmla="*/ 9625 w 62074"/>
              <a:gd name="connsiteY9" fmla="*/ 376237 h 416719"/>
              <a:gd name="connsiteX10" fmla="*/ 4862 w 62074"/>
              <a:gd name="connsiteY10" fmla="*/ 390525 h 416719"/>
              <a:gd name="connsiteX11" fmla="*/ 100 w 62074"/>
              <a:gd name="connsiteY11" fmla="*/ 411956 h 416719"/>
              <a:gd name="connsiteX12" fmla="*/ 100 w 62074"/>
              <a:gd name="connsiteY12" fmla="*/ 416719 h 41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74" h="416719">
                <a:moveTo>
                  <a:pt x="57250" y="0"/>
                </a:moveTo>
                <a:cubicBezTo>
                  <a:pt x="58837" y="9525"/>
                  <a:pt x="61593" y="18928"/>
                  <a:pt x="62012" y="28575"/>
                </a:cubicBezTo>
                <a:cubicBezTo>
                  <a:pt x="62533" y="40553"/>
                  <a:pt x="59783" y="59502"/>
                  <a:pt x="54868" y="71437"/>
                </a:cubicBezTo>
                <a:cubicBezTo>
                  <a:pt x="51489" y="79643"/>
                  <a:pt x="42962" y="95250"/>
                  <a:pt x="42962" y="95250"/>
                </a:cubicBezTo>
                <a:cubicBezTo>
                  <a:pt x="42168" y="100012"/>
                  <a:pt x="41752" y="104853"/>
                  <a:pt x="40581" y="109537"/>
                </a:cubicBezTo>
                <a:cubicBezTo>
                  <a:pt x="39363" y="114407"/>
                  <a:pt x="37534" y="119107"/>
                  <a:pt x="35818" y="123825"/>
                </a:cubicBezTo>
                <a:cubicBezTo>
                  <a:pt x="31762" y="134978"/>
                  <a:pt x="31286" y="135271"/>
                  <a:pt x="26293" y="145256"/>
                </a:cubicBezTo>
                <a:cubicBezTo>
                  <a:pt x="26133" y="145978"/>
                  <a:pt x="20930" y="170278"/>
                  <a:pt x="19150" y="176212"/>
                </a:cubicBezTo>
                <a:cubicBezTo>
                  <a:pt x="10454" y="205199"/>
                  <a:pt x="17494" y="178071"/>
                  <a:pt x="12006" y="200025"/>
                </a:cubicBezTo>
                <a:cubicBezTo>
                  <a:pt x="11212" y="258762"/>
                  <a:pt x="11826" y="317536"/>
                  <a:pt x="9625" y="376237"/>
                </a:cubicBezTo>
                <a:cubicBezTo>
                  <a:pt x="9437" y="381254"/>
                  <a:pt x="6305" y="385716"/>
                  <a:pt x="4862" y="390525"/>
                </a:cubicBezTo>
                <a:cubicBezTo>
                  <a:pt x="3444" y="395250"/>
                  <a:pt x="718" y="407632"/>
                  <a:pt x="100" y="411956"/>
                </a:cubicBezTo>
                <a:cubicBezTo>
                  <a:pt x="-125" y="413528"/>
                  <a:pt x="100" y="415131"/>
                  <a:pt x="100" y="416719"/>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40643E-BB83-4242-B79D-56BF3A2C7B7F}"/>
              </a:ext>
            </a:extLst>
          </p:cNvPr>
          <p:cNvSpPr/>
          <p:nvPr/>
        </p:nvSpPr>
        <p:spPr>
          <a:xfrm>
            <a:off x="494391" y="3164327"/>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8A03F8B-D9C7-4C34-AD3F-DD7A2E72E498}"/>
              </a:ext>
            </a:extLst>
          </p:cNvPr>
          <p:cNvSpPr/>
          <p:nvPr/>
        </p:nvSpPr>
        <p:spPr>
          <a:xfrm>
            <a:off x="908729" y="2075656"/>
            <a:ext cx="57150" cy="459590"/>
          </a:xfrm>
          <a:custGeom>
            <a:avLst/>
            <a:gdLst>
              <a:gd name="connsiteX0" fmla="*/ 57150 w 57150"/>
              <a:gd name="connsiteY0" fmla="*/ 0 h 459590"/>
              <a:gd name="connsiteX1" fmla="*/ 45244 w 57150"/>
              <a:gd name="connsiteY1" fmla="*/ 69057 h 459590"/>
              <a:gd name="connsiteX2" fmla="*/ 42862 w 57150"/>
              <a:gd name="connsiteY2" fmla="*/ 121444 h 459590"/>
              <a:gd name="connsiteX3" fmla="*/ 40481 w 57150"/>
              <a:gd name="connsiteY3" fmla="*/ 140494 h 459590"/>
              <a:gd name="connsiteX4" fmla="*/ 28575 w 57150"/>
              <a:gd name="connsiteY4" fmla="*/ 209550 h 459590"/>
              <a:gd name="connsiteX5" fmla="*/ 26194 w 57150"/>
              <a:gd name="connsiteY5" fmla="*/ 221457 h 459590"/>
              <a:gd name="connsiteX6" fmla="*/ 21431 w 57150"/>
              <a:gd name="connsiteY6" fmla="*/ 240507 h 459590"/>
              <a:gd name="connsiteX7" fmla="*/ 19050 w 57150"/>
              <a:gd name="connsiteY7" fmla="*/ 411957 h 459590"/>
              <a:gd name="connsiteX8" fmla="*/ 16669 w 57150"/>
              <a:gd name="connsiteY8" fmla="*/ 419100 h 459590"/>
              <a:gd name="connsiteX9" fmla="*/ 11906 w 57150"/>
              <a:gd name="connsiteY9" fmla="*/ 440532 h 459590"/>
              <a:gd name="connsiteX10" fmla="*/ 7144 w 57150"/>
              <a:gd name="connsiteY10" fmla="*/ 447675 h 459590"/>
              <a:gd name="connsiteX11" fmla="*/ 0 w 57150"/>
              <a:gd name="connsiteY11" fmla="*/ 459582 h 45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59590">
                <a:moveTo>
                  <a:pt x="57150" y="0"/>
                </a:moveTo>
                <a:cubicBezTo>
                  <a:pt x="53845" y="23136"/>
                  <a:pt x="49827" y="46138"/>
                  <a:pt x="45244" y="69057"/>
                </a:cubicBezTo>
                <a:cubicBezTo>
                  <a:pt x="44450" y="86519"/>
                  <a:pt x="44025" y="104002"/>
                  <a:pt x="42862" y="121444"/>
                </a:cubicBezTo>
                <a:cubicBezTo>
                  <a:pt x="42436" y="127829"/>
                  <a:pt x="41505" y="134177"/>
                  <a:pt x="40481" y="140494"/>
                </a:cubicBezTo>
                <a:cubicBezTo>
                  <a:pt x="36742" y="163551"/>
                  <a:pt x="32544" y="186531"/>
                  <a:pt x="28575" y="209550"/>
                </a:cubicBezTo>
                <a:cubicBezTo>
                  <a:pt x="27887" y="213539"/>
                  <a:pt x="27104" y="217513"/>
                  <a:pt x="26194" y="221457"/>
                </a:cubicBezTo>
                <a:cubicBezTo>
                  <a:pt x="24722" y="227835"/>
                  <a:pt x="23019" y="234157"/>
                  <a:pt x="21431" y="240507"/>
                </a:cubicBezTo>
                <a:cubicBezTo>
                  <a:pt x="20637" y="297657"/>
                  <a:pt x="20573" y="354822"/>
                  <a:pt x="19050" y="411957"/>
                </a:cubicBezTo>
                <a:cubicBezTo>
                  <a:pt x="18983" y="414466"/>
                  <a:pt x="17214" y="416650"/>
                  <a:pt x="16669" y="419100"/>
                </a:cubicBezTo>
                <a:cubicBezTo>
                  <a:pt x="15207" y="425680"/>
                  <a:pt x="15121" y="434101"/>
                  <a:pt x="11906" y="440532"/>
                </a:cubicBezTo>
                <a:cubicBezTo>
                  <a:pt x="10626" y="443092"/>
                  <a:pt x="8424" y="445116"/>
                  <a:pt x="7144" y="447675"/>
                </a:cubicBezTo>
                <a:cubicBezTo>
                  <a:pt x="822" y="460319"/>
                  <a:pt x="6890" y="459582"/>
                  <a:pt x="0" y="45958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843676-7F2E-4596-B927-ADF549903FDB}"/>
              </a:ext>
            </a:extLst>
          </p:cNvPr>
          <p:cNvSpPr/>
          <p:nvPr/>
        </p:nvSpPr>
        <p:spPr>
          <a:xfrm>
            <a:off x="927670" y="2078038"/>
            <a:ext cx="62021" cy="488156"/>
          </a:xfrm>
          <a:custGeom>
            <a:avLst/>
            <a:gdLst>
              <a:gd name="connsiteX0" fmla="*/ 59640 w 62021"/>
              <a:gd name="connsiteY0" fmla="*/ 0 h 488156"/>
              <a:gd name="connsiteX1" fmla="*/ 59640 w 62021"/>
              <a:gd name="connsiteY1" fmla="*/ 28575 h 488156"/>
              <a:gd name="connsiteX2" fmla="*/ 54878 w 62021"/>
              <a:gd name="connsiteY2" fmla="*/ 100012 h 488156"/>
              <a:gd name="connsiteX3" fmla="*/ 47734 w 62021"/>
              <a:gd name="connsiteY3" fmla="*/ 126206 h 488156"/>
              <a:gd name="connsiteX4" fmla="*/ 40590 w 62021"/>
              <a:gd name="connsiteY4" fmla="*/ 202406 h 488156"/>
              <a:gd name="connsiteX5" fmla="*/ 38209 w 62021"/>
              <a:gd name="connsiteY5" fmla="*/ 226218 h 488156"/>
              <a:gd name="connsiteX6" fmla="*/ 33446 w 62021"/>
              <a:gd name="connsiteY6" fmla="*/ 245268 h 488156"/>
              <a:gd name="connsiteX7" fmla="*/ 31065 w 62021"/>
              <a:gd name="connsiteY7" fmla="*/ 288131 h 488156"/>
              <a:gd name="connsiteX8" fmla="*/ 23921 w 62021"/>
              <a:gd name="connsiteY8" fmla="*/ 392906 h 488156"/>
              <a:gd name="connsiteX9" fmla="*/ 21540 w 62021"/>
              <a:gd name="connsiteY9" fmla="*/ 402431 h 488156"/>
              <a:gd name="connsiteX10" fmla="*/ 12015 w 62021"/>
              <a:gd name="connsiteY10" fmla="*/ 416718 h 488156"/>
              <a:gd name="connsiteX11" fmla="*/ 9634 w 62021"/>
              <a:gd name="connsiteY11" fmla="*/ 440531 h 488156"/>
              <a:gd name="connsiteX12" fmla="*/ 7253 w 62021"/>
              <a:gd name="connsiteY12" fmla="*/ 459581 h 488156"/>
              <a:gd name="connsiteX13" fmla="*/ 109 w 62021"/>
              <a:gd name="connsiteY13" fmla="*/ 488156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21" h="488156">
                <a:moveTo>
                  <a:pt x="59640" y="0"/>
                </a:moveTo>
                <a:cubicBezTo>
                  <a:pt x="63870" y="21151"/>
                  <a:pt x="61556" y="2711"/>
                  <a:pt x="59640" y="28575"/>
                </a:cubicBezTo>
                <a:cubicBezTo>
                  <a:pt x="59217" y="34285"/>
                  <a:pt x="57658" y="85418"/>
                  <a:pt x="54878" y="100012"/>
                </a:cubicBezTo>
                <a:cubicBezTo>
                  <a:pt x="53185" y="108902"/>
                  <a:pt x="50115" y="117475"/>
                  <a:pt x="47734" y="126206"/>
                </a:cubicBezTo>
                <a:cubicBezTo>
                  <a:pt x="45353" y="151606"/>
                  <a:pt x="43009" y="177010"/>
                  <a:pt x="40590" y="202406"/>
                </a:cubicBezTo>
                <a:cubicBezTo>
                  <a:pt x="39834" y="210347"/>
                  <a:pt x="40144" y="218479"/>
                  <a:pt x="38209" y="226218"/>
                </a:cubicBezTo>
                <a:lnTo>
                  <a:pt x="33446" y="245268"/>
                </a:lnTo>
                <a:cubicBezTo>
                  <a:pt x="32652" y="259556"/>
                  <a:pt x="31550" y="273830"/>
                  <a:pt x="31065" y="288131"/>
                </a:cubicBezTo>
                <a:cubicBezTo>
                  <a:pt x="27608" y="390133"/>
                  <a:pt x="46831" y="358544"/>
                  <a:pt x="23921" y="392906"/>
                </a:cubicBezTo>
                <a:cubicBezTo>
                  <a:pt x="23127" y="396081"/>
                  <a:pt x="23004" y="399504"/>
                  <a:pt x="21540" y="402431"/>
                </a:cubicBezTo>
                <a:cubicBezTo>
                  <a:pt x="18980" y="407550"/>
                  <a:pt x="13722" y="411255"/>
                  <a:pt x="12015" y="416718"/>
                </a:cubicBezTo>
                <a:cubicBezTo>
                  <a:pt x="9636" y="424332"/>
                  <a:pt x="10515" y="432603"/>
                  <a:pt x="9634" y="440531"/>
                </a:cubicBezTo>
                <a:cubicBezTo>
                  <a:pt x="8927" y="446891"/>
                  <a:pt x="8902" y="453398"/>
                  <a:pt x="7253" y="459581"/>
                </a:cubicBezTo>
                <a:cubicBezTo>
                  <a:pt x="-1454" y="492234"/>
                  <a:pt x="109" y="462106"/>
                  <a:pt x="109" y="48815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E7CE7F4-8046-4182-AE6A-948CA79D8E5C}"/>
              </a:ext>
            </a:extLst>
          </p:cNvPr>
          <p:cNvCxnSpPr>
            <a:cxnSpLocks/>
          </p:cNvCxnSpPr>
          <p:nvPr/>
        </p:nvCxnSpPr>
        <p:spPr>
          <a:xfrm>
            <a:off x="821345"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80ED28-8481-4E61-849C-3BB9248B84B2}"/>
              </a:ext>
            </a:extLst>
          </p:cNvPr>
          <p:cNvCxnSpPr>
            <a:cxnSpLocks/>
          </p:cNvCxnSpPr>
          <p:nvPr/>
        </p:nvCxnSpPr>
        <p:spPr>
          <a:xfrm>
            <a:off x="989691"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6078E28-0983-4515-901F-1D1FABABE4DC}"/>
              </a:ext>
            </a:extLst>
          </p:cNvPr>
          <p:cNvCxnSpPr>
            <a:cxnSpLocks/>
          </p:cNvCxnSpPr>
          <p:nvPr/>
        </p:nvCxnSpPr>
        <p:spPr>
          <a:xfrm>
            <a:off x="821345" y="2075656"/>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DBC8F7-4587-4715-91BF-E8AE3CCEDDAF}"/>
              </a:ext>
            </a:extLst>
          </p:cNvPr>
          <p:cNvCxnSpPr>
            <a:cxnSpLocks/>
          </p:cNvCxnSpPr>
          <p:nvPr/>
        </p:nvCxnSpPr>
        <p:spPr>
          <a:xfrm>
            <a:off x="996179" y="2176098"/>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AAA9D0-4566-49CF-83BA-B23461C40365}"/>
              </a:ext>
            </a:extLst>
          </p:cNvPr>
          <p:cNvCxnSpPr>
            <a:cxnSpLocks/>
          </p:cNvCxnSpPr>
          <p:nvPr/>
        </p:nvCxnSpPr>
        <p:spPr>
          <a:xfrm>
            <a:off x="1794035" y="3429000"/>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D424153-D50E-4125-AC65-138A6E2DF8EC}"/>
              </a:ext>
            </a:extLst>
          </p:cNvPr>
          <p:cNvPicPr>
            <a:picLocks noChangeAspect="1"/>
          </p:cNvPicPr>
          <p:nvPr/>
        </p:nvPicPr>
        <p:blipFill rotWithShape="1">
          <a:blip r:embed="rId4">
            <a:extLst>
              <a:ext uri="{28A0092B-C50C-407E-A947-70E740481C1C}">
                <a14:useLocalDpi xmlns:a14="http://schemas.microsoft.com/office/drawing/2010/main" val="0"/>
              </a:ext>
            </a:extLst>
          </a:blip>
          <a:srcRect l="37200" t="30219" r="31619" b="29121"/>
          <a:stretch/>
        </p:blipFill>
        <p:spPr>
          <a:xfrm>
            <a:off x="461055" y="4126488"/>
            <a:ext cx="2572586" cy="2514821"/>
          </a:xfrm>
          <a:prstGeom prst="rect">
            <a:avLst/>
          </a:prstGeom>
        </p:spPr>
      </p:pic>
      <p:sp>
        <p:nvSpPr>
          <p:cNvPr id="68" name="Freeform: Shape 67">
            <a:extLst>
              <a:ext uri="{FF2B5EF4-FFF2-40B4-BE49-F238E27FC236}">
                <a16:creationId xmlns:a16="http://schemas.microsoft.com/office/drawing/2014/main" id="{59657F01-38D6-4818-9096-9AD76906568C}"/>
              </a:ext>
            </a:extLst>
          </p:cNvPr>
          <p:cNvSpPr/>
          <p:nvPr/>
        </p:nvSpPr>
        <p:spPr>
          <a:xfrm>
            <a:off x="899927" y="4371318"/>
            <a:ext cx="81791" cy="167320"/>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764E65E-BE14-498D-A419-BF843C57899F}"/>
              </a:ext>
            </a:extLst>
          </p:cNvPr>
          <p:cNvSpPr/>
          <p:nvPr/>
        </p:nvSpPr>
        <p:spPr>
          <a:xfrm>
            <a:off x="1003186" y="4418317"/>
            <a:ext cx="227943" cy="144611"/>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004C676D-1E82-4746-A1E8-C6F94122A81C}"/>
              </a:ext>
            </a:extLst>
          </p:cNvPr>
          <p:cNvSpPr/>
          <p:nvPr/>
        </p:nvSpPr>
        <p:spPr>
          <a:xfrm>
            <a:off x="1038973" y="4494413"/>
            <a:ext cx="441827" cy="556033"/>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4E1DE4C-7E63-4CC5-A244-EECFB4A70AE8}"/>
              </a:ext>
            </a:extLst>
          </p:cNvPr>
          <p:cNvGrpSpPr/>
          <p:nvPr/>
        </p:nvGrpSpPr>
        <p:grpSpPr>
          <a:xfrm>
            <a:off x="382473" y="6085941"/>
            <a:ext cx="361950" cy="259995"/>
            <a:chOff x="552625" y="3671117"/>
            <a:chExt cx="361950" cy="259995"/>
          </a:xfrm>
        </p:grpSpPr>
        <p:sp>
          <p:nvSpPr>
            <p:cNvPr id="75" name="Freeform: Shape 74">
              <a:extLst>
                <a:ext uri="{FF2B5EF4-FFF2-40B4-BE49-F238E27FC236}">
                  <a16:creationId xmlns:a16="http://schemas.microsoft.com/office/drawing/2014/main" id="{8A88F3EB-8D9F-4D1F-A4EC-6BE4CFA36BC4}"/>
                </a:ext>
              </a:extLst>
            </p:cNvPr>
            <p:cNvSpPr/>
            <p:nvPr/>
          </p:nvSpPr>
          <p:spPr>
            <a:xfrm>
              <a:off x="607393" y="3687785"/>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5DE4F7D8-3C47-42B1-B05B-1181420E5B23}"/>
                </a:ext>
              </a:extLst>
            </p:cNvPr>
            <p:cNvSpPr/>
            <p:nvPr/>
          </p:nvSpPr>
          <p:spPr>
            <a:xfrm>
              <a:off x="552625" y="3671117"/>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851E862D-5513-4BCA-8CAF-DDFB43977CA8}"/>
                </a:ext>
              </a:extLst>
            </p:cNvPr>
            <p:cNvSpPr/>
            <p:nvPr/>
          </p:nvSpPr>
          <p:spPr>
            <a:xfrm>
              <a:off x="655018" y="3713979"/>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48B4DCA1-0C55-4665-B15B-C330B2992968}"/>
                </a:ext>
              </a:extLst>
            </p:cNvPr>
            <p:cNvSpPr/>
            <p:nvPr/>
          </p:nvSpPr>
          <p:spPr>
            <a:xfrm>
              <a:off x="664543" y="3757281"/>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25635C2E-BF85-4330-AC49-BA17A580F4D0}"/>
              </a:ext>
            </a:extLst>
          </p:cNvPr>
          <p:cNvPicPr>
            <a:picLocks noChangeAspect="1"/>
          </p:cNvPicPr>
          <p:nvPr/>
        </p:nvPicPr>
        <p:blipFill rotWithShape="1">
          <a:blip r:embed="rId5"/>
          <a:srcRect t="9425" r="66774" b="29149"/>
          <a:stretch/>
        </p:blipFill>
        <p:spPr>
          <a:xfrm>
            <a:off x="2721640" y="2645628"/>
            <a:ext cx="1068570" cy="1480860"/>
          </a:xfrm>
          <a:prstGeom prst="rect">
            <a:avLst/>
          </a:prstGeom>
        </p:spPr>
      </p:pic>
      <p:sp>
        <p:nvSpPr>
          <p:cNvPr id="91" name="TextBox 90">
            <a:extLst>
              <a:ext uri="{FF2B5EF4-FFF2-40B4-BE49-F238E27FC236}">
                <a16:creationId xmlns:a16="http://schemas.microsoft.com/office/drawing/2014/main" id="{344BFB27-CB27-45B0-8A57-F704AE1A0D49}"/>
              </a:ext>
            </a:extLst>
          </p:cNvPr>
          <p:cNvSpPr txBox="1"/>
          <p:nvPr/>
        </p:nvSpPr>
        <p:spPr>
          <a:xfrm>
            <a:off x="7340" y="31386"/>
            <a:ext cx="453715" cy="769441"/>
          </a:xfrm>
          <a:prstGeom prst="rect">
            <a:avLst/>
          </a:prstGeom>
          <a:noFill/>
        </p:spPr>
        <p:txBody>
          <a:bodyPr wrap="square" rtlCol="0">
            <a:spAutoFit/>
          </a:bodyPr>
          <a:lstStyle/>
          <a:p>
            <a:r>
              <a:rPr lang="en-US" sz="4400" b="1" dirty="0"/>
              <a:t>9</a:t>
            </a:r>
          </a:p>
        </p:txBody>
      </p:sp>
      <p:pic>
        <p:nvPicPr>
          <p:cNvPr id="27" name="Picture 26">
            <a:extLst>
              <a:ext uri="{FF2B5EF4-FFF2-40B4-BE49-F238E27FC236}">
                <a16:creationId xmlns:a16="http://schemas.microsoft.com/office/drawing/2014/main" id="{1D8E090C-DB74-4AE2-9DA3-CFB6EA34BC3F}"/>
              </a:ext>
            </a:extLst>
          </p:cNvPr>
          <p:cNvPicPr>
            <a:picLocks noChangeAspect="1"/>
          </p:cNvPicPr>
          <p:nvPr/>
        </p:nvPicPr>
        <p:blipFill rotWithShape="1">
          <a:blip r:embed="rId6"/>
          <a:srcRect l="7483" t="34783" b="156"/>
          <a:stretch/>
        </p:blipFill>
        <p:spPr>
          <a:xfrm>
            <a:off x="4152553" y="747514"/>
            <a:ext cx="3418500" cy="1802140"/>
          </a:xfrm>
          <a:prstGeom prst="rect">
            <a:avLst/>
          </a:prstGeom>
        </p:spPr>
      </p:pic>
      <p:cxnSp>
        <p:nvCxnSpPr>
          <p:cNvPr id="92" name="Straight Arrow Connector 91">
            <a:extLst>
              <a:ext uri="{FF2B5EF4-FFF2-40B4-BE49-F238E27FC236}">
                <a16:creationId xmlns:a16="http://schemas.microsoft.com/office/drawing/2014/main" id="{6336AE7B-1528-4045-BA1F-BA11E1135FE3}"/>
              </a:ext>
            </a:extLst>
          </p:cNvPr>
          <p:cNvCxnSpPr>
            <a:cxnSpLocks/>
          </p:cNvCxnSpPr>
          <p:nvPr/>
        </p:nvCxnSpPr>
        <p:spPr>
          <a:xfrm flipH="1">
            <a:off x="4910890" y="674957"/>
            <a:ext cx="4008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FE9921A-9C73-4109-B862-3FAC50A63385}"/>
              </a:ext>
            </a:extLst>
          </p:cNvPr>
          <p:cNvCxnSpPr>
            <a:cxnSpLocks/>
          </p:cNvCxnSpPr>
          <p:nvPr/>
        </p:nvCxnSpPr>
        <p:spPr>
          <a:xfrm>
            <a:off x="5430247" y="674957"/>
            <a:ext cx="4303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87EE0AD5-CD82-4274-8DDF-90C0288163BF}"/>
              </a:ext>
            </a:extLst>
          </p:cNvPr>
          <p:cNvPicPr>
            <a:picLocks noChangeAspect="1"/>
          </p:cNvPicPr>
          <p:nvPr/>
        </p:nvPicPr>
        <p:blipFill rotWithShape="1">
          <a:blip r:embed="rId7"/>
          <a:srcRect l="15710" t="36412"/>
          <a:stretch/>
        </p:blipFill>
        <p:spPr>
          <a:xfrm>
            <a:off x="3841703" y="4052455"/>
            <a:ext cx="3418500" cy="1933217"/>
          </a:xfrm>
          <a:prstGeom prst="rect">
            <a:avLst/>
          </a:prstGeom>
        </p:spPr>
      </p:pic>
      <p:cxnSp>
        <p:nvCxnSpPr>
          <p:cNvPr id="100" name="Straight Arrow Connector 99">
            <a:extLst>
              <a:ext uri="{FF2B5EF4-FFF2-40B4-BE49-F238E27FC236}">
                <a16:creationId xmlns:a16="http://schemas.microsoft.com/office/drawing/2014/main" id="{0B3BD22C-B34A-415F-88D6-40FC91013E26}"/>
              </a:ext>
            </a:extLst>
          </p:cNvPr>
          <p:cNvCxnSpPr>
            <a:cxnSpLocks/>
          </p:cNvCxnSpPr>
          <p:nvPr/>
        </p:nvCxnSpPr>
        <p:spPr>
          <a:xfrm flipH="1">
            <a:off x="5645446" y="3500492"/>
            <a:ext cx="586179" cy="87082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6E1DC25-213F-4126-BF27-88422C7031B1}"/>
              </a:ext>
            </a:extLst>
          </p:cNvPr>
          <p:cNvCxnSpPr>
            <a:cxnSpLocks/>
          </p:cNvCxnSpPr>
          <p:nvPr/>
        </p:nvCxnSpPr>
        <p:spPr>
          <a:xfrm>
            <a:off x="5367359" y="3654454"/>
            <a:ext cx="183594" cy="64738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BFDDC07-0D3C-49BF-9E78-883AF711466E}"/>
              </a:ext>
            </a:extLst>
          </p:cNvPr>
          <p:cNvCxnSpPr>
            <a:cxnSpLocks/>
          </p:cNvCxnSpPr>
          <p:nvPr/>
        </p:nvCxnSpPr>
        <p:spPr>
          <a:xfrm>
            <a:off x="4550511" y="3890847"/>
            <a:ext cx="360379" cy="16160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04609EE-959B-4267-AA0B-CB53A80F4C45}"/>
              </a:ext>
            </a:extLst>
          </p:cNvPr>
          <p:cNvSpPr txBox="1"/>
          <p:nvPr/>
        </p:nvSpPr>
        <p:spPr>
          <a:xfrm>
            <a:off x="4022992" y="3654454"/>
            <a:ext cx="634716" cy="283730"/>
          </a:xfrm>
          <a:prstGeom prst="rect">
            <a:avLst/>
          </a:prstGeom>
          <a:noFill/>
        </p:spPr>
        <p:txBody>
          <a:bodyPr wrap="square" rtlCol="0">
            <a:spAutoFit/>
          </a:bodyPr>
          <a:lstStyle/>
          <a:p>
            <a:r>
              <a:rPr lang="en-US" sz="1200" dirty="0"/>
              <a:t>*Click*</a:t>
            </a:r>
          </a:p>
        </p:txBody>
      </p:sp>
      <p:cxnSp>
        <p:nvCxnSpPr>
          <p:cNvPr id="103" name="Straight Arrow Connector 102">
            <a:extLst>
              <a:ext uri="{FF2B5EF4-FFF2-40B4-BE49-F238E27FC236}">
                <a16:creationId xmlns:a16="http://schemas.microsoft.com/office/drawing/2014/main" id="{DCBFA3DD-AAF0-400F-AF77-A71191F26C57}"/>
              </a:ext>
            </a:extLst>
          </p:cNvPr>
          <p:cNvCxnSpPr>
            <a:cxnSpLocks/>
          </p:cNvCxnSpPr>
          <p:nvPr/>
        </p:nvCxnSpPr>
        <p:spPr>
          <a:xfrm flipH="1" flipV="1">
            <a:off x="4598273" y="4828118"/>
            <a:ext cx="614173" cy="12578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4132F1B-CC36-49EE-BF6C-95739CEABD44}"/>
              </a:ext>
            </a:extLst>
          </p:cNvPr>
          <p:cNvCxnSpPr>
            <a:cxnSpLocks/>
          </p:cNvCxnSpPr>
          <p:nvPr/>
        </p:nvCxnSpPr>
        <p:spPr>
          <a:xfrm flipH="1" flipV="1">
            <a:off x="4931579" y="4807527"/>
            <a:ext cx="280867" cy="127841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95D0A995-BC5A-451E-AF1C-9FEE69F8BB1A}"/>
              </a:ext>
            </a:extLst>
          </p:cNvPr>
          <p:cNvSpPr txBox="1"/>
          <p:nvPr/>
        </p:nvSpPr>
        <p:spPr>
          <a:xfrm>
            <a:off x="4737346" y="6121719"/>
            <a:ext cx="1260026" cy="461665"/>
          </a:xfrm>
          <a:prstGeom prst="rect">
            <a:avLst/>
          </a:prstGeom>
          <a:noFill/>
        </p:spPr>
        <p:txBody>
          <a:bodyPr wrap="square" rtlCol="0">
            <a:spAutoFit/>
          </a:bodyPr>
          <a:lstStyle/>
          <a:p>
            <a:r>
              <a:rPr lang="en-US" sz="1200" dirty="0"/>
              <a:t>Once aligned, tighten screws.</a:t>
            </a:r>
          </a:p>
        </p:txBody>
      </p:sp>
      <p:cxnSp>
        <p:nvCxnSpPr>
          <p:cNvPr id="114" name="Straight Arrow Connector 113">
            <a:extLst>
              <a:ext uri="{FF2B5EF4-FFF2-40B4-BE49-F238E27FC236}">
                <a16:creationId xmlns:a16="http://schemas.microsoft.com/office/drawing/2014/main" id="{58A59466-D8D3-4AC0-AD50-B179D2794F7A}"/>
              </a:ext>
            </a:extLst>
          </p:cNvPr>
          <p:cNvCxnSpPr>
            <a:cxnSpLocks/>
          </p:cNvCxnSpPr>
          <p:nvPr/>
        </p:nvCxnSpPr>
        <p:spPr>
          <a:xfrm>
            <a:off x="5339521" y="2627787"/>
            <a:ext cx="0" cy="43510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A10182-FED8-4C3C-B2E2-66346A5EF9B3}"/>
              </a:ext>
            </a:extLst>
          </p:cNvPr>
          <p:cNvCxnSpPr>
            <a:cxnSpLocks/>
          </p:cNvCxnSpPr>
          <p:nvPr/>
        </p:nvCxnSpPr>
        <p:spPr>
          <a:xfrm>
            <a:off x="7639811"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E46D02C9-B7C1-4821-AACF-13920F6C8C54}"/>
              </a:ext>
            </a:extLst>
          </p:cNvPr>
          <p:cNvPicPr>
            <a:picLocks noChangeAspect="1"/>
          </p:cNvPicPr>
          <p:nvPr/>
        </p:nvPicPr>
        <p:blipFill rotWithShape="1">
          <a:blip r:embed="rId8"/>
          <a:srcRect l="11567" t="11678" r="2772" b="21616"/>
          <a:stretch/>
        </p:blipFill>
        <p:spPr>
          <a:xfrm>
            <a:off x="8529393" y="221741"/>
            <a:ext cx="2276066" cy="1328675"/>
          </a:xfrm>
          <a:prstGeom prst="rect">
            <a:avLst/>
          </a:prstGeom>
        </p:spPr>
      </p:pic>
      <p:pic>
        <p:nvPicPr>
          <p:cNvPr id="115" name="Picture 114">
            <a:extLst>
              <a:ext uri="{FF2B5EF4-FFF2-40B4-BE49-F238E27FC236}">
                <a16:creationId xmlns:a16="http://schemas.microsoft.com/office/drawing/2014/main" id="{F9E51908-4F9B-4AC7-9E18-1FF58635295D}"/>
              </a:ext>
            </a:extLst>
          </p:cNvPr>
          <p:cNvPicPr>
            <a:picLocks noChangeAspect="1"/>
          </p:cNvPicPr>
          <p:nvPr/>
        </p:nvPicPr>
        <p:blipFill>
          <a:blip r:embed="rId9"/>
          <a:stretch>
            <a:fillRect/>
          </a:stretch>
        </p:blipFill>
        <p:spPr>
          <a:xfrm>
            <a:off x="7733840" y="1690288"/>
            <a:ext cx="2592245" cy="1943235"/>
          </a:xfrm>
          <a:prstGeom prst="rect">
            <a:avLst/>
          </a:prstGeom>
        </p:spPr>
      </p:pic>
      <p:sp>
        <p:nvSpPr>
          <p:cNvPr id="120" name="Rectangle 119">
            <a:extLst>
              <a:ext uri="{FF2B5EF4-FFF2-40B4-BE49-F238E27FC236}">
                <a16:creationId xmlns:a16="http://schemas.microsoft.com/office/drawing/2014/main" id="{D51CFA98-857D-47CD-AA66-B6DF9A2D5C91}"/>
              </a:ext>
            </a:extLst>
          </p:cNvPr>
          <p:cNvSpPr/>
          <p:nvPr/>
        </p:nvSpPr>
        <p:spPr>
          <a:xfrm>
            <a:off x="9285317" y="521072"/>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Arrow Connector 120">
            <a:extLst>
              <a:ext uri="{FF2B5EF4-FFF2-40B4-BE49-F238E27FC236}">
                <a16:creationId xmlns:a16="http://schemas.microsoft.com/office/drawing/2014/main" id="{82A6A014-4140-4A53-919B-BC7BD7746309}"/>
              </a:ext>
            </a:extLst>
          </p:cNvPr>
          <p:cNvCxnSpPr>
            <a:cxnSpLocks/>
          </p:cNvCxnSpPr>
          <p:nvPr/>
        </p:nvCxnSpPr>
        <p:spPr>
          <a:xfrm flipH="1">
            <a:off x="9566564" y="1246349"/>
            <a:ext cx="70353" cy="3773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03A7C53-5CFD-4852-A7C0-DCA2BCD31F72}"/>
              </a:ext>
            </a:extLst>
          </p:cNvPr>
          <p:cNvSpPr txBox="1"/>
          <p:nvPr/>
        </p:nvSpPr>
        <p:spPr>
          <a:xfrm>
            <a:off x="4496629" y="3062892"/>
            <a:ext cx="3082803" cy="646331"/>
          </a:xfrm>
          <a:prstGeom prst="rect">
            <a:avLst/>
          </a:prstGeom>
          <a:noFill/>
        </p:spPr>
        <p:txBody>
          <a:bodyPr wrap="square" rtlCol="0">
            <a:spAutoFit/>
          </a:bodyPr>
          <a:lstStyle/>
          <a:p>
            <a:r>
              <a:rPr lang="en-US" sz="1200" dirty="0"/>
              <a:t>Adjust limit position so that the limit switch triggers when the </a:t>
            </a:r>
            <a:r>
              <a:rPr lang="en-US" sz="1200" b="1" dirty="0">
                <a:solidFill>
                  <a:schemeClr val="accent2"/>
                </a:solidFill>
              </a:rPr>
              <a:t>screw on the arm </a:t>
            </a:r>
            <a:r>
              <a:rPr lang="en-US" sz="1200" dirty="0"/>
              <a:t>is aligned with the </a:t>
            </a:r>
            <a:r>
              <a:rPr lang="en-US" sz="1200" b="1" dirty="0">
                <a:solidFill>
                  <a:schemeClr val="accent2"/>
                </a:solidFill>
              </a:rPr>
              <a:t>circle</a:t>
            </a:r>
            <a:r>
              <a:rPr lang="en-US" sz="1200" dirty="0"/>
              <a:t> within the arrow on the base. </a:t>
            </a:r>
          </a:p>
        </p:txBody>
      </p:sp>
      <p:cxnSp>
        <p:nvCxnSpPr>
          <p:cNvPr id="128" name="Straight Arrow Connector 127">
            <a:extLst>
              <a:ext uri="{FF2B5EF4-FFF2-40B4-BE49-F238E27FC236}">
                <a16:creationId xmlns:a16="http://schemas.microsoft.com/office/drawing/2014/main" id="{3D55634F-EC6A-484E-B20D-5DD7302946A5}"/>
              </a:ext>
            </a:extLst>
          </p:cNvPr>
          <p:cNvCxnSpPr>
            <a:cxnSpLocks/>
          </p:cNvCxnSpPr>
          <p:nvPr/>
        </p:nvCxnSpPr>
        <p:spPr>
          <a:xfrm flipV="1">
            <a:off x="8849034" y="1945528"/>
            <a:ext cx="0" cy="392897"/>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DF192A1-2880-4DB6-8E4D-788BEED3644F}"/>
              </a:ext>
            </a:extLst>
          </p:cNvPr>
          <p:cNvCxnSpPr>
            <a:cxnSpLocks/>
          </p:cNvCxnSpPr>
          <p:nvPr/>
        </p:nvCxnSpPr>
        <p:spPr>
          <a:xfrm>
            <a:off x="8868566" y="2922981"/>
            <a:ext cx="0" cy="387528"/>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DB3BA46-C0D6-4AC9-8FCB-18ECE019220B}"/>
              </a:ext>
            </a:extLst>
          </p:cNvPr>
          <p:cNvCxnSpPr>
            <a:cxnSpLocks/>
          </p:cNvCxnSpPr>
          <p:nvPr/>
        </p:nvCxnSpPr>
        <p:spPr>
          <a:xfrm flipH="1" flipV="1">
            <a:off x="9063068" y="2661905"/>
            <a:ext cx="256004" cy="14645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428D62B-610A-4BB7-BBB5-A2D2756CAC28}"/>
              </a:ext>
            </a:extLst>
          </p:cNvPr>
          <p:cNvCxnSpPr>
            <a:cxnSpLocks/>
          </p:cNvCxnSpPr>
          <p:nvPr/>
        </p:nvCxnSpPr>
        <p:spPr>
          <a:xfrm flipH="1" flipV="1">
            <a:off x="9641864" y="2635215"/>
            <a:ext cx="361429" cy="16666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F5F578FD-E4B5-4CAF-9DDD-5D2A2D7AF8EA}"/>
              </a:ext>
            </a:extLst>
          </p:cNvPr>
          <p:cNvSpPr txBox="1"/>
          <p:nvPr/>
        </p:nvSpPr>
        <p:spPr>
          <a:xfrm>
            <a:off x="7733840" y="3733007"/>
            <a:ext cx="2708775" cy="1015663"/>
          </a:xfrm>
          <a:prstGeom prst="rect">
            <a:avLst/>
          </a:prstGeom>
          <a:noFill/>
        </p:spPr>
        <p:txBody>
          <a:bodyPr wrap="square" rtlCol="0">
            <a:spAutoFit/>
          </a:bodyPr>
          <a:lstStyle/>
          <a:p>
            <a:r>
              <a:rPr lang="en-US" sz="1200" dirty="0"/>
              <a:t>Loosen the M3 screws tightening the legs to the stepper motor shaft. Raise or lower the legs until the </a:t>
            </a:r>
            <a:r>
              <a:rPr lang="en-US" sz="1200" b="1" dirty="0">
                <a:solidFill>
                  <a:schemeClr val="accent2"/>
                </a:solidFill>
              </a:rPr>
              <a:t>gap</a:t>
            </a:r>
            <a:r>
              <a:rPr lang="en-US" sz="1200" dirty="0"/>
              <a:t> between them is the same height as the </a:t>
            </a:r>
            <a:r>
              <a:rPr lang="en-US" sz="1200" b="1" dirty="0">
                <a:solidFill>
                  <a:schemeClr val="accent2"/>
                </a:solidFill>
              </a:rPr>
              <a:t>M3 nut</a:t>
            </a:r>
            <a:r>
              <a:rPr lang="en-US" sz="1200" dirty="0"/>
              <a:t>. Retighten the M3 screws.</a:t>
            </a:r>
          </a:p>
        </p:txBody>
      </p:sp>
      <p:pic>
        <p:nvPicPr>
          <p:cNvPr id="143" name="Picture 142">
            <a:extLst>
              <a:ext uri="{FF2B5EF4-FFF2-40B4-BE49-F238E27FC236}">
                <a16:creationId xmlns:a16="http://schemas.microsoft.com/office/drawing/2014/main" id="{A873EE2B-29CA-4D30-B5C7-B777C71A730C}"/>
              </a:ext>
            </a:extLst>
          </p:cNvPr>
          <p:cNvPicPr>
            <a:picLocks noChangeAspect="1"/>
          </p:cNvPicPr>
          <p:nvPr/>
        </p:nvPicPr>
        <p:blipFill>
          <a:blip r:embed="rId10"/>
          <a:stretch>
            <a:fillRect/>
          </a:stretch>
        </p:blipFill>
        <p:spPr>
          <a:xfrm>
            <a:off x="9319072" y="4781785"/>
            <a:ext cx="2572587" cy="1928499"/>
          </a:xfrm>
          <a:prstGeom prst="rect">
            <a:avLst/>
          </a:prstGeom>
        </p:spPr>
      </p:pic>
      <p:cxnSp>
        <p:nvCxnSpPr>
          <p:cNvPr id="146" name="Straight Arrow Connector 145">
            <a:extLst>
              <a:ext uri="{FF2B5EF4-FFF2-40B4-BE49-F238E27FC236}">
                <a16:creationId xmlns:a16="http://schemas.microsoft.com/office/drawing/2014/main" id="{A3E0C357-51B6-4483-9D68-8FCCFB45424D}"/>
              </a:ext>
            </a:extLst>
          </p:cNvPr>
          <p:cNvCxnSpPr>
            <a:cxnSpLocks/>
          </p:cNvCxnSpPr>
          <p:nvPr/>
        </p:nvCxnSpPr>
        <p:spPr>
          <a:xfrm>
            <a:off x="10394861" y="3733007"/>
            <a:ext cx="645640" cy="901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86AE014-504D-4B48-B860-0386475F9B4A}"/>
              </a:ext>
            </a:extLst>
          </p:cNvPr>
          <p:cNvSpPr txBox="1"/>
          <p:nvPr/>
        </p:nvSpPr>
        <p:spPr>
          <a:xfrm>
            <a:off x="3851456" y="31385"/>
            <a:ext cx="854083" cy="769441"/>
          </a:xfrm>
          <a:prstGeom prst="rect">
            <a:avLst/>
          </a:prstGeom>
          <a:noFill/>
        </p:spPr>
        <p:txBody>
          <a:bodyPr wrap="square" rtlCol="0">
            <a:spAutoFit/>
          </a:bodyPr>
          <a:lstStyle/>
          <a:p>
            <a:r>
              <a:rPr lang="en-US" sz="4400" b="1" dirty="0"/>
              <a:t>10</a:t>
            </a:r>
          </a:p>
        </p:txBody>
      </p:sp>
      <p:sp>
        <p:nvSpPr>
          <p:cNvPr id="152" name="TextBox 151">
            <a:extLst>
              <a:ext uri="{FF2B5EF4-FFF2-40B4-BE49-F238E27FC236}">
                <a16:creationId xmlns:a16="http://schemas.microsoft.com/office/drawing/2014/main" id="{C17AD875-D0D0-42B4-A6F3-39DA2069CB54}"/>
              </a:ext>
            </a:extLst>
          </p:cNvPr>
          <p:cNvSpPr txBox="1"/>
          <p:nvPr/>
        </p:nvSpPr>
        <p:spPr>
          <a:xfrm>
            <a:off x="7672395" y="31385"/>
            <a:ext cx="854083" cy="769441"/>
          </a:xfrm>
          <a:prstGeom prst="rect">
            <a:avLst/>
          </a:prstGeom>
          <a:noFill/>
        </p:spPr>
        <p:txBody>
          <a:bodyPr wrap="square" rtlCol="0">
            <a:spAutoFit/>
          </a:bodyPr>
          <a:lstStyle/>
          <a:p>
            <a:r>
              <a:rPr lang="en-US" sz="4400" b="1" dirty="0"/>
              <a:t>11</a:t>
            </a:r>
          </a:p>
        </p:txBody>
      </p:sp>
      <p:pic>
        <p:nvPicPr>
          <p:cNvPr id="58" name="Picture 57" descr="Logo&#10;&#10;Description automatically generated">
            <a:extLst>
              <a:ext uri="{FF2B5EF4-FFF2-40B4-BE49-F238E27FC236}">
                <a16:creationId xmlns:a16="http://schemas.microsoft.com/office/drawing/2014/main" id="{1A6C0D05-EEA7-4C7F-8045-33E9B4D9E5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87397" y="3016630"/>
            <a:ext cx="702433" cy="961515"/>
          </a:xfrm>
          <a:prstGeom prst="rect">
            <a:avLst/>
          </a:prstGeom>
        </p:spPr>
      </p:pic>
    </p:spTree>
    <p:extLst>
      <p:ext uri="{BB962C8B-B14F-4D97-AF65-F5344CB8AC3E}">
        <p14:creationId xmlns:p14="http://schemas.microsoft.com/office/powerpoint/2010/main" val="2730592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7334C95-8CDA-4BD2-8470-301968C03F87}"/>
              </a:ext>
            </a:extLst>
          </p:cNvPr>
          <p:cNvPicPr>
            <a:picLocks noChangeAspect="1"/>
          </p:cNvPicPr>
          <p:nvPr/>
        </p:nvPicPr>
        <p:blipFill rotWithShape="1">
          <a:blip r:embed="rId3"/>
          <a:srcRect l="14184" t="11414" r="8959" b="6364"/>
          <a:stretch/>
        </p:blipFill>
        <p:spPr>
          <a:xfrm>
            <a:off x="319269" y="855773"/>
            <a:ext cx="3170078" cy="2542309"/>
          </a:xfrm>
          <a:prstGeom prst="rect">
            <a:avLst/>
          </a:prstGeom>
        </p:spPr>
      </p:pic>
      <p:pic>
        <p:nvPicPr>
          <p:cNvPr id="4" name="Picture 3">
            <a:extLst>
              <a:ext uri="{FF2B5EF4-FFF2-40B4-BE49-F238E27FC236}">
                <a16:creationId xmlns:a16="http://schemas.microsoft.com/office/drawing/2014/main" id="{6CDA44AF-2729-453E-A506-3E62D1BB7D2C}"/>
              </a:ext>
            </a:extLst>
          </p:cNvPr>
          <p:cNvPicPr>
            <a:picLocks noChangeAspect="1"/>
          </p:cNvPicPr>
          <p:nvPr/>
        </p:nvPicPr>
        <p:blipFill rotWithShape="1">
          <a:blip r:embed="rId4"/>
          <a:srcRect l="14624" t="10583" r="4098" b="23758"/>
          <a:stretch/>
        </p:blipFill>
        <p:spPr>
          <a:xfrm>
            <a:off x="165563" y="3813721"/>
            <a:ext cx="3477490" cy="2105891"/>
          </a:xfrm>
          <a:prstGeom prst="rect">
            <a:avLst/>
          </a:prstGeom>
        </p:spPr>
      </p:pic>
      <p:cxnSp>
        <p:nvCxnSpPr>
          <p:cNvPr id="60" name="Straight Arrow Connector 59">
            <a:extLst>
              <a:ext uri="{FF2B5EF4-FFF2-40B4-BE49-F238E27FC236}">
                <a16:creationId xmlns:a16="http://schemas.microsoft.com/office/drawing/2014/main" id="{7144AD19-5317-45E3-B9C6-D3CAFB9BAD21}"/>
              </a:ext>
            </a:extLst>
          </p:cNvPr>
          <p:cNvCxnSpPr>
            <a:cxnSpLocks/>
          </p:cNvCxnSpPr>
          <p:nvPr/>
        </p:nvCxnSpPr>
        <p:spPr>
          <a:xfrm flipV="1">
            <a:off x="2105345" y="15008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0FC6F0-6B2F-422C-BDE1-8D95343005C8}"/>
              </a:ext>
            </a:extLst>
          </p:cNvPr>
          <p:cNvCxnSpPr>
            <a:cxnSpLocks/>
          </p:cNvCxnSpPr>
          <p:nvPr/>
        </p:nvCxnSpPr>
        <p:spPr>
          <a:xfrm flipV="1">
            <a:off x="2257745" y="16532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F864E5A-5CCA-4871-A45B-26475E27FEAF}"/>
              </a:ext>
            </a:extLst>
          </p:cNvPr>
          <p:cNvCxnSpPr>
            <a:cxnSpLocks/>
          </p:cNvCxnSpPr>
          <p:nvPr/>
        </p:nvCxnSpPr>
        <p:spPr>
          <a:xfrm>
            <a:off x="1267563" y="298244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6D28A11-BDA5-49A7-8616-9F38FAED2583}"/>
              </a:ext>
            </a:extLst>
          </p:cNvPr>
          <p:cNvSpPr txBox="1"/>
          <p:nvPr/>
        </p:nvSpPr>
        <p:spPr>
          <a:xfrm>
            <a:off x="7340" y="86332"/>
            <a:ext cx="854083" cy="769441"/>
          </a:xfrm>
          <a:prstGeom prst="rect">
            <a:avLst/>
          </a:prstGeom>
          <a:noFill/>
        </p:spPr>
        <p:txBody>
          <a:bodyPr wrap="square" rtlCol="0">
            <a:spAutoFit/>
          </a:bodyPr>
          <a:lstStyle/>
          <a:p>
            <a:r>
              <a:rPr lang="en-US" sz="4400" b="1" dirty="0"/>
              <a:t>12</a:t>
            </a:r>
          </a:p>
        </p:txBody>
      </p: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5">
            <a:extLst>
              <a:ext uri="{28A0092B-C50C-407E-A947-70E740481C1C}">
                <a14:useLocalDpi xmlns:a14="http://schemas.microsoft.com/office/drawing/2010/main" val="0"/>
              </a:ext>
            </a:extLst>
          </a:blip>
          <a:srcRect l="23900" t="18338" r="20176" b="19770"/>
          <a:stretch/>
        </p:blipFill>
        <p:spPr>
          <a:xfrm>
            <a:off x="4252191" y="279801"/>
            <a:ext cx="2273300" cy="1885951"/>
          </a:xfrm>
          <a:prstGeom prst="rect">
            <a:avLst/>
          </a:prstGeom>
        </p:spPr>
      </p:pic>
      <p:cxnSp>
        <p:nvCxnSpPr>
          <p:cNvPr id="73" name="Straight Arrow Connector 72">
            <a:extLst>
              <a:ext uri="{FF2B5EF4-FFF2-40B4-BE49-F238E27FC236}">
                <a16:creationId xmlns:a16="http://schemas.microsoft.com/office/drawing/2014/main" id="{B6793DC7-CF4E-4C0E-8606-0CB24B7E9BC1}"/>
              </a:ext>
            </a:extLst>
          </p:cNvPr>
          <p:cNvCxnSpPr>
            <a:cxnSpLocks/>
          </p:cNvCxnSpPr>
          <p:nvPr/>
        </p:nvCxnSpPr>
        <p:spPr>
          <a:xfrm flipH="1">
            <a:off x="5709888" y="623206"/>
            <a:ext cx="692727" cy="443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46815D-7100-44BE-A2B8-7F7E566DBE62}"/>
              </a:ext>
            </a:extLst>
          </p:cNvPr>
          <p:cNvCxnSpPr>
            <a:cxnSpLocks/>
          </p:cNvCxnSpPr>
          <p:nvPr/>
        </p:nvCxnSpPr>
        <p:spPr>
          <a:xfrm>
            <a:off x="6947082"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935BA00-4A05-494F-A2CB-55B54A14704D}"/>
              </a:ext>
            </a:extLst>
          </p:cNvPr>
          <p:cNvPicPr>
            <a:picLocks noChangeAspect="1"/>
          </p:cNvPicPr>
          <p:nvPr/>
        </p:nvPicPr>
        <p:blipFill rotWithShape="1">
          <a:blip r:embed="rId6"/>
          <a:srcRect l="34780" t="32828" r="35689" b="41017"/>
          <a:stretch/>
        </p:blipFill>
        <p:spPr>
          <a:xfrm>
            <a:off x="4703620" y="2595542"/>
            <a:ext cx="1537853" cy="1021005"/>
          </a:xfrm>
          <a:prstGeom prst="rect">
            <a:avLst/>
          </a:prstGeom>
        </p:spPr>
      </p:pic>
      <p:pic>
        <p:nvPicPr>
          <p:cNvPr id="21" name="Picture 20">
            <a:extLst>
              <a:ext uri="{FF2B5EF4-FFF2-40B4-BE49-F238E27FC236}">
                <a16:creationId xmlns:a16="http://schemas.microsoft.com/office/drawing/2014/main" id="{D8102FA5-F3DA-4322-9049-3B9A7460E78C}"/>
              </a:ext>
            </a:extLst>
          </p:cNvPr>
          <p:cNvPicPr>
            <a:picLocks noChangeAspect="1"/>
          </p:cNvPicPr>
          <p:nvPr/>
        </p:nvPicPr>
        <p:blipFill rotWithShape="1">
          <a:blip r:embed="rId7"/>
          <a:srcRect l="35443" t="33031" r="44517" b="42020"/>
          <a:stretch/>
        </p:blipFill>
        <p:spPr>
          <a:xfrm>
            <a:off x="4133717" y="4356163"/>
            <a:ext cx="1093982" cy="1021005"/>
          </a:xfrm>
          <a:prstGeom prst="rect">
            <a:avLst/>
          </a:prstGeom>
        </p:spPr>
      </p:pic>
      <p:pic>
        <p:nvPicPr>
          <p:cNvPr id="24" name="Picture 23">
            <a:extLst>
              <a:ext uri="{FF2B5EF4-FFF2-40B4-BE49-F238E27FC236}">
                <a16:creationId xmlns:a16="http://schemas.microsoft.com/office/drawing/2014/main" id="{03A3A144-C3A8-4CE6-B50C-71ED83685E1B}"/>
              </a:ext>
            </a:extLst>
          </p:cNvPr>
          <p:cNvPicPr>
            <a:picLocks noChangeAspect="1"/>
          </p:cNvPicPr>
          <p:nvPr/>
        </p:nvPicPr>
        <p:blipFill rotWithShape="1">
          <a:blip r:embed="rId8"/>
          <a:srcRect l="32761" t="25859" r="29025" b="31482"/>
          <a:stretch/>
        </p:blipFill>
        <p:spPr>
          <a:xfrm>
            <a:off x="5554770" y="4409675"/>
            <a:ext cx="1100946" cy="921327"/>
          </a:xfrm>
          <a:prstGeom prst="rect">
            <a:avLst/>
          </a:prstGeom>
        </p:spPr>
      </p:pic>
      <p:sp>
        <p:nvSpPr>
          <p:cNvPr id="25" name="Freeform: Shape 24">
            <a:extLst>
              <a:ext uri="{FF2B5EF4-FFF2-40B4-BE49-F238E27FC236}">
                <a16:creationId xmlns:a16="http://schemas.microsoft.com/office/drawing/2014/main" id="{DD339347-9B64-4AFF-BE07-46630A05BBDA}"/>
              </a:ext>
            </a:extLst>
          </p:cNvPr>
          <p:cNvSpPr/>
          <p:nvPr/>
        </p:nvSpPr>
        <p:spPr>
          <a:xfrm>
            <a:off x="5477587" y="4692162"/>
            <a:ext cx="430844" cy="1257300"/>
          </a:xfrm>
          <a:custGeom>
            <a:avLst/>
            <a:gdLst>
              <a:gd name="connsiteX0" fmla="*/ 430844 w 430844"/>
              <a:gd name="connsiteY0" fmla="*/ 0 h 1257300"/>
              <a:gd name="connsiteX1" fmla="*/ 372228 w 430844"/>
              <a:gd name="connsiteY1" fmla="*/ 5861 h 1257300"/>
              <a:gd name="connsiteX2" fmla="*/ 307751 w 430844"/>
              <a:gd name="connsiteY2" fmla="*/ 26376 h 1257300"/>
              <a:gd name="connsiteX3" fmla="*/ 290167 w 430844"/>
              <a:gd name="connsiteY3" fmla="*/ 38100 h 1257300"/>
              <a:gd name="connsiteX4" fmla="*/ 254998 w 430844"/>
              <a:gd name="connsiteY4" fmla="*/ 58615 h 1257300"/>
              <a:gd name="connsiteX5" fmla="*/ 234482 w 430844"/>
              <a:gd name="connsiteY5" fmla="*/ 84992 h 1257300"/>
              <a:gd name="connsiteX6" fmla="*/ 216898 w 430844"/>
              <a:gd name="connsiteY6" fmla="*/ 117230 h 1257300"/>
              <a:gd name="connsiteX7" fmla="*/ 196382 w 430844"/>
              <a:gd name="connsiteY7" fmla="*/ 167053 h 1257300"/>
              <a:gd name="connsiteX8" fmla="*/ 187590 w 430844"/>
              <a:gd name="connsiteY8" fmla="*/ 187569 h 1257300"/>
              <a:gd name="connsiteX9" fmla="*/ 172936 w 430844"/>
              <a:gd name="connsiteY9" fmla="*/ 246184 h 1257300"/>
              <a:gd name="connsiteX10" fmla="*/ 158282 w 430844"/>
              <a:gd name="connsiteY10" fmla="*/ 284284 h 1257300"/>
              <a:gd name="connsiteX11" fmla="*/ 143628 w 430844"/>
              <a:gd name="connsiteY11" fmla="*/ 348761 h 1257300"/>
              <a:gd name="connsiteX12" fmla="*/ 128975 w 430844"/>
              <a:gd name="connsiteY12" fmla="*/ 542192 h 1257300"/>
              <a:gd name="connsiteX13" fmla="*/ 117251 w 430844"/>
              <a:gd name="connsiteY13" fmla="*/ 586153 h 1257300"/>
              <a:gd name="connsiteX14" fmla="*/ 108459 w 430844"/>
              <a:gd name="connsiteY14" fmla="*/ 633046 h 1257300"/>
              <a:gd name="connsiteX15" fmla="*/ 93805 w 430844"/>
              <a:gd name="connsiteY15" fmla="*/ 679938 h 1257300"/>
              <a:gd name="connsiteX16" fmla="*/ 58636 w 430844"/>
              <a:gd name="connsiteY16" fmla="*/ 814753 h 1257300"/>
              <a:gd name="connsiteX17" fmla="*/ 20536 w 430844"/>
              <a:gd name="connsiteY17" fmla="*/ 934915 h 1257300"/>
              <a:gd name="connsiteX18" fmla="*/ 11744 w 430844"/>
              <a:gd name="connsiteY18" fmla="*/ 1184030 h 1257300"/>
              <a:gd name="connsiteX19" fmla="*/ 5882 w 430844"/>
              <a:gd name="connsiteY19" fmla="*/ 1213338 h 1257300"/>
              <a:gd name="connsiteX20" fmla="*/ 21 w 430844"/>
              <a:gd name="connsiteY20"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844" h="1257300">
                <a:moveTo>
                  <a:pt x="430844" y="0"/>
                </a:moveTo>
                <a:cubicBezTo>
                  <a:pt x="411305" y="1954"/>
                  <a:pt x="391597" y="2633"/>
                  <a:pt x="372228" y="5861"/>
                </a:cubicBezTo>
                <a:cubicBezTo>
                  <a:pt x="364001" y="7232"/>
                  <a:pt x="312715" y="24721"/>
                  <a:pt x="307751" y="26376"/>
                </a:cubicBezTo>
                <a:cubicBezTo>
                  <a:pt x="301890" y="30284"/>
                  <a:pt x="296283" y="34605"/>
                  <a:pt x="290167" y="38100"/>
                </a:cubicBezTo>
                <a:cubicBezTo>
                  <a:pt x="280496" y="43627"/>
                  <a:pt x="263569" y="49265"/>
                  <a:pt x="254998" y="58615"/>
                </a:cubicBezTo>
                <a:cubicBezTo>
                  <a:pt x="247471" y="66826"/>
                  <a:pt x="241321" y="76200"/>
                  <a:pt x="234482" y="84992"/>
                </a:cubicBezTo>
                <a:cubicBezTo>
                  <a:pt x="225757" y="111165"/>
                  <a:pt x="241780" y="65393"/>
                  <a:pt x="216898" y="117230"/>
                </a:cubicBezTo>
                <a:cubicBezTo>
                  <a:pt x="209126" y="133422"/>
                  <a:pt x="203290" y="150474"/>
                  <a:pt x="196382" y="167053"/>
                </a:cubicBezTo>
                <a:cubicBezTo>
                  <a:pt x="193520" y="173921"/>
                  <a:pt x="187590" y="187569"/>
                  <a:pt x="187590" y="187569"/>
                </a:cubicBezTo>
                <a:cubicBezTo>
                  <a:pt x="182184" y="214596"/>
                  <a:pt x="182076" y="219907"/>
                  <a:pt x="172936" y="246184"/>
                </a:cubicBezTo>
                <a:cubicBezTo>
                  <a:pt x="168466" y="259036"/>
                  <a:pt x="162020" y="271201"/>
                  <a:pt x="158282" y="284284"/>
                </a:cubicBezTo>
                <a:cubicBezTo>
                  <a:pt x="152227" y="305476"/>
                  <a:pt x="143628" y="348761"/>
                  <a:pt x="143628" y="348761"/>
                </a:cubicBezTo>
                <a:cubicBezTo>
                  <a:pt x="141936" y="378647"/>
                  <a:pt x="140782" y="487095"/>
                  <a:pt x="128975" y="542192"/>
                </a:cubicBezTo>
                <a:cubicBezTo>
                  <a:pt x="125797" y="557021"/>
                  <a:pt x="120592" y="571360"/>
                  <a:pt x="117251" y="586153"/>
                </a:cubicBezTo>
                <a:cubicBezTo>
                  <a:pt x="113748" y="601666"/>
                  <a:pt x="112316" y="617617"/>
                  <a:pt x="108459" y="633046"/>
                </a:cubicBezTo>
                <a:cubicBezTo>
                  <a:pt x="104487" y="648933"/>
                  <a:pt x="98135" y="664145"/>
                  <a:pt x="93805" y="679938"/>
                </a:cubicBezTo>
                <a:cubicBezTo>
                  <a:pt x="81524" y="724727"/>
                  <a:pt x="74507" y="771107"/>
                  <a:pt x="58636" y="814753"/>
                </a:cubicBezTo>
                <a:cubicBezTo>
                  <a:pt x="28631" y="897268"/>
                  <a:pt x="41010" y="857114"/>
                  <a:pt x="20536" y="934915"/>
                </a:cubicBezTo>
                <a:cubicBezTo>
                  <a:pt x="17605" y="1017953"/>
                  <a:pt x="16111" y="1101055"/>
                  <a:pt x="11744" y="1184030"/>
                </a:cubicBezTo>
                <a:cubicBezTo>
                  <a:pt x="11220" y="1193979"/>
                  <a:pt x="7746" y="1203551"/>
                  <a:pt x="5882" y="1213338"/>
                </a:cubicBezTo>
                <a:cubicBezTo>
                  <a:pt x="-678" y="1247778"/>
                  <a:pt x="21" y="1235242"/>
                  <a:pt x="21" y="125730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0858874-85FF-489E-A87B-7260A2095282}"/>
              </a:ext>
            </a:extLst>
          </p:cNvPr>
          <p:cNvSpPr/>
          <p:nvPr/>
        </p:nvSpPr>
        <p:spPr>
          <a:xfrm>
            <a:off x="5738648" y="5023799"/>
            <a:ext cx="359980" cy="1093222"/>
          </a:xfrm>
          <a:custGeom>
            <a:avLst/>
            <a:gdLst>
              <a:gd name="connsiteX0" fmla="*/ 359980 w 359980"/>
              <a:gd name="connsiteY0" fmla="*/ 2773 h 1093222"/>
              <a:gd name="connsiteX1" fmla="*/ 346842 w 359980"/>
              <a:gd name="connsiteY1" fmla="*/ 146 h 1093222"/>
              <a:gd name="connsiteX2" fmla="*/ 296918 w 359980"/>
              <a:gd name="connsiteY2" fmla="*/ 18539 h 1093222"/>
              <a:gd name="connsiteX3" fmla="*/ 275897 w 359980"/>
              <a:gd name="connsiteY3" fmla="*/ 47442 h 1093222"/>
              <a:gd name="connsiteX4" fmla="*/ 257504 w 359980"/>
              <a:gd name="connsiteY4" fmla="*/ 92111 h 1093222"/>
              <a:gd name="connsiteX5" fmla="*/ 204952 w 359980"/>
              <a:gd name="connsiteY5" fmla="*/ 163056 h 1093222"/>
              <a:gd name="connsiteX6" fmla="*/ 191814 w 359980"/>
              <a:gd name="connsiteY6" fmla="*/ 184077 h 1093222"/>
              <a:gd name="connsiteX7" fmla="*/ 181304 w 359980"/>
              <a:gd name="connsiteY7" fmla="*/ 226118 h 1093222"/>
              <a:gd name="connsiteX8" fmla="*/ 176049 w 359980"/>
              <a:gd name="connsiteY8" fmla="*/ 244511 h 1093222"/>
              <a:gd name="connsiteX9" fmla="*/ 170793 w 359980"/>
              <a:gd name="connsiteY9" fmla="*/ 283925 h 1093222"/>
              <a:gd name="connsiteX10" fmla="*/ 120869 w 359980"/>
              <a:gd name="connsiteY10" fmla="*/ 436325 h 1093222"/>
              <a:gd name="connsiteX11" fmla="*/ 86711 w 359980"/>
              <a:gd name="connsiteY11" fmla="*/ 551939 h 1093222"/>
              <a:gd name="connsiteX12" fmla="*/ 73573 w 359980"/>
              <a:gd name="connsiteY12" fmla="*/ 593980 h 1093222"/>
              <a:gd name="connsiteX13" fmla="*/ 57807 w 359980"/>
              <a:gd name="connsiteY13" fmla="*/ 641277 h 1093222"/>
              <a:gd name="connsiteX14" fmla="*/ 49924 w 359980"/>
              <a:gd name="connsiteY14" fmla="*/ 717477 h 1093222"/>
              <a:gd name="connsiteX15" fmla="*/ 47297 w 359980"/>
              <a:gd name="connsiteY15" fmla="*/ 796304 h 1093222"/>
              <a:gd name="connsiteX16" fmla="*/ 44669 w 359980"/>
              <a:gd name="connsiteY16" fmla="*/ 819953 h 1093222"/>
              <a:gd name="connsiteX17" fmla="*/ 39414 w 359980"/>
              <a:gd name="connsiteY17" fmla="*/ 854111 h 1093222"/>
              <a:gd name="connsiteX18" fmla="*/ 28904 w 359980"/>
              <a:gd name="connsiteY18" fmla="*/ 901408 h 1093222"/>
              <a:gd name="connsiteX19" fmla="*/ 21021 w 359980"/>
              <a:gd name="connsiteY19" fmla="*/ 919801 h 1093222"/>
              <a:gd name="connsiteX20" fmla="*/ 10511 w 359980"/>
              <a:gd name="connsiteY20" fmla="*/ 961842 h 1093222"/>
              <a:gd name="connsiteX21" fmla="*/ 7883 w 359980"/>
              <a:gd name="connsiteY21" fmla="*/ 982863 h 1093222"/>
              <a:gd name="connsiteX22" fmla="*/ 5255 w 359980"/>
              <a:gd name="connsiteY22" fmla="*/ 1061691 h 1093222"/>
              <a:gd name="connsiteX23" fmla="*/ 0 w 359980"/>
              <a:gd name="connsiteY23" fmla="*/ 1093222 h 109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9980" h="1093222">
                <a:moveTo>
                  <a:pt x="359980" y="2773"/>
                </a:moveTo>
                <a:cubicBezTo>
                  <a:pt x="355601" y="1897"/>
                  <a:pt x="351240" y="-630"/>
                  <a:pt x="346842" y="146"/>
                </a:cubicBezTo>
                <a:cubicBezTo>
                  <a:pt x="332536" y="2671"/>
                  <a:pt x="311313" y="12370"/>
                  <a:pt x="296918" y="18539"/>
                </a:cubicBezTo>
                <a:cubicBezTo>
                  <a:pt x="284541" y="30915"/>
                  <a:pt x="284408" y="29204"/>
                  <a:pt x="275897" y="47442"/>
                </a:cubicBezTo>
                <a:cubicBezTo>
                  <a:pt x="269809" y="60487"/>
                  <a:pt x="265492" y="80128"/>
                  <a:pt x="257504" y="92111"/>
                </a:cubicBezTo>
                <a:cubicBezTo>
                  <a:pt x="241179" y="116598"/>
                  <a:pt x="220550" y="138100"/>
                  <a:pt x="204952" y="163056"/>
                </a:cubicBezTo>
                <a:cubicBezTo>
                  <a:pt x="200573" y="170063"/>
                  <a:pt x="195509" y="176686"/>
                  <a:pt x="191814" y="184077"/>
                </a:cubicBezTo>
                <a:cubicBezTo>
                  <a:pt x="186014" y="195676"/>
                  <a:pt x="183969" y="214791"/>
                  <a:pt x="181304" y="226118"/>
                </a:cubicBezTo>
                <a:cubicBezTo>
                  <a:pt x="179844" y="232325"/>
                  <a:pt x="177801" y="238380"/>
                  <a:pt x="176049" y="244511"/>
                </a:cubicBezTo>
                <a:cubicBezTo>
                  <a:pt x="174297" y="257649"/>
                  <a:pt x="173543" y="270959"/>
                  <a:pt x="170793" y="283925"/>
                </a:cubicBezTo>
                <a:cubicBezTo>
                  <a:pt x="159675" y="336335"/>
                  <a:pt x="135941" y="385310"/>
                  <a:pt x="120869" y="436325"/>
                </a:cubicBezTo>
                <a:cubicBezTo>
                  <a:pt x="109483" y="474863"/>
                  <a:pt x="98258" y="513449"/>
                  <a:pt x="86711" y="551939"/>
                </a:cubicBezTo>
                <a:cubicBezTo>
                  <a:pt x="82492" y="566002"/>
                  <a:pt x="78092" y="580011"/>
                  <a:pt x="73573" y="593980"/>
                </a:cubicBezTo>
                <a:cubicBezTo>
                  <a:pt x="68457" y="609792"/>
                  <a:pt x="57807" y="641277"/>
                  <a:pt x="57807" y="641277"/>
                </a:cubicBezTo>
                <a:cubicBezTo>
                  <a:pt x="54026" y="671525"/>
                  <a:pt x="51298" y="687936"/>
                  <a:pt x="49924" y="717477"/>
                </a:cubicBezTo>
                <a:cubicBezTo>
                  <a:pt x="48703" y="743739"/>
                  <a:pt x="48643" y="770048"/>
                  <a:pt x="47297" y="796304"/>
                </a:cubicBezTo>
                <a:cubicBezTo>
                  <a:pt x="46891" y="804225"/>
                  <a:pt x="45596" y="812076"/>
                  <a:pt x="44669" y="819953"/>
                </a:cubicBezTo>
                <a:cubicBezTo>
                  <a:pt x="40960" y="851483"/>
                  <a:pt x="43761" y="830204"/>
                  <a:pt x="39414" y="854111"/>
                </a:cubicBezTo>
                <a:cubicBezTo>
                  <a:pt x="36502" y="870126"/>
                  <a:pt x="34420" y="885963"/>
                  <a:pt x="28904" y="901408"/>
                </a:cubicBezTo>
                <a:cubicBezTo>
                  <a:pt x="26660" y="907690"/>
                  <a:pt x="23649" y="913670"/>
                  <a:pt x="21021" y="919801"/>
                </a:cubicBezTo>
                <a:cubicBezTo>
                  <a:pt x="13883" y="969762"/>
                  <a:pt x="24826" y="901002"/>
                  <a:pt x="10511" y="961842"/>
                </a:cubicBezTo>
                <a:cubicBezTo>
                  <a:pt x="8894" y="968716"/>
                  <a:pt x="8759" y="975856"/>
                  <a:pt x="7883" y="982863"/>
                </a:cubicBezTo>
                <a:cubicBezTo>
                  <a:pt x="7007" y="1009139"/>
                  <a:pt x="7128" y="1035467"/>
                  <a:pt x="5255" y="1061691"/>
                </a:cubicBezTo>
                <a:cubicBezTo>
                  <a:pt x="4496" y="1072319"/>
                  <a:pt x="0" y="1093222"/>
                  <a:pt x="0" y="1093222"/>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02CA93A6-E824-4990-AAD1-8C223450D372}"/>
              </a:ext>
            </a:extLst>
          </p:cNvPr>
          <p:cNvCxnSpPr>
            <a:cxnSpLocks/>
          </p:cNvCxnSpPr>
          <p:nvPr/>
        </p:nvCxnSpPr>
        <p:spPr>
          <a:xfrm>
            <a:off x="5306163" y="365808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6AF3821-DFF1-42B7-9FC4-F3B7649A4C7F}"/>
              </a:ext>
            </a:extLst>
          </p:cNvPr>
          <p:cNvCxnSpPr>
            <a:cxnSpLocks/>
          </p:cNvCxnSpPr>
          <p:nvPr/>
        </p:nvCxnSpPr>
        <p:spPr>
          <a:xfrm flipH="1">
            <a:off x="5306163" y="3106044"/>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225636" y="2248346"/>
            <a:ext cx="2299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3867801" y="2210821"/>
            <a:ext cx="470000" cy="769441"/>
          </a:xfrm>
          <a:prstGeom prst="rect">
            <a:avLst/>
          </a:prstGeom>
          <a:noFill/>
        </p:spPr>
        <p:txBody>
          <a:bodyPr wrap="none" rtlCol="0">
            <a:spAutoFit/>
          </a:bodyPr>
          <a:lstStyle/>
          <a:p>
            <a:r>
              <a:rPr lang="en-US" sz="4400" b="1" dirty="0"/>
              <a:t>1</a:t>
            </a:r>
          </a:p>
        </p:txBody>
      </p:sp>
      <p:pic>
        <p:nvPicPr>
          <p:cNvPr id="36" name="Picture 35">
            <a:extLst>
              <a:ext uri="{FF2B5EF4-FFF2-40B4-BE49-F238E27FC236}">
                <a16:creationId xmlns:a16="http://schemas.microsoft.com/office/drawing/2014/main" id="{ADA1F41F-4EBE-4F06-8221-95643402090B}"/>
              </a:ext>
            </a:extLst>
          </p:cNvPr>
          <p:cNvPicPr>
            <a:picLocks noChangeAspect="1"/>
          </p:cNvPicPr>
          <p:nvPr/>
        </p:nvPicPr>
        <p:blipFill rotWithShape="1">
          <a:blip r:embed="rId9"/>
          <a:srcRect l="12594" t="26336" r="16911" b="31581"/>
          <a:stretch/>
        </p:blipFill>
        <p:spPr>
          <a:xfrm>
            <a:off x="7663005" y="384533"/>
            <a:ext cx="2757137" cy="1233794"/>
          </a:xfrm>
          <a:prstGeom prst="rect">
            <a:avLst/>
          </a:prstGeom>
        </p:spPr>
      </p:pic>
      <p:pic>
        <p:nvPicPr>
          <p:cNvPr id="37" name="Picture 36">
            <a:extLst>
              <a:ext uri="{FF2B5EF4-FFF2-40B4-BE49-F238E27FC236}">
                <a16:creationId xmlns:a16="http://schemas.microsoft.com/office/drawing/2014/main" id="{6F7777AA-FE3B-43FC-A6C1-6BF79FF9F00B}"/>
              </a:ext>
            </a:extLst>
          </p:cNvPr>
          <p:cNvPicPr>
            <a:picLocks noChangeAspect="1"/>
          </p:cNvPicPr>
          <p:nvPr/>
        </p:nvPicPr>
        <p:blipFill rotWithShape="1">
          <a:blip r:embed="rId10"/>
          <a:srcRect l="26967" t="28031" r="39853" b="32323"/>
          <a:stretch/>
        </p:blipFill>
        <p:spPr>
          <a:xfrm>
            <a:off x="10200997" y="1656429"/>
            <a:ext cx="1618330" cy="1449615"/>
          </a:xfrm>
          <a:prstGeom prst="rect">
            <a:avLst/>
          </a:prstGeom>
        </p:spPr>
      </p:pic>
      <p:cxnSp>
        <p:nvCxnSpPr>
          <p:cNvPr id="88" name="Straight Arrow Connector 87">
            <a:extLst>
              <a:ext uri="{FF2B5EF4-FFF2-40B4-BE49-F238E27FC236}">
                <a16:creationId xmlns:a16="http://schemas.microsoft.com/office/drawing/2014/main" id="{18A07A9E-ED68-49E7-9CE6-A50EAC7ACFE1}"/>
              </a:ext>
            </a:extLst>
          </p:cNvPr>
          <p:cNvCxnSpPr>
            <a:cxnSpLocks/>
          </p:cNvCxnSpPr>
          <p:nvPr/>
        </p:nvCxnSpPr>
        <p:spPr>
          <a:xfrm>
            <a:off x="9206951" y="1679027"/>
            <a:ext cx="871257" cy="42968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4306F3F-8BE2-4B5A-AF90-5DE4805CC737}"/>
              </a:ext>
            </a:extLst>
          </p:cNvPr>
          <p:cNvCxnSpPr>
            <a:cxnSpLocks/>
          </p:cNvCxnSpPr>
          <p:nvPr/>
        </p:nvCxnSpPr>
        <p:spPr>
          <a:xfrm flipH="1">
            <a:off x="9327979"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51D671C-9152-4851-B3B9-97D9050E00C6}"/>
              </a:ext>
            </a:extLst>
          </p:cNvPr>
          <p:cNvCxnSpPr>
            <a:cxnSpLocks/>
          </p:cNvCxnSpPr>
          <p:nvPr/>
        </p:nvCxnSpPr>
        <p:spPr>
          <a:xfrm flipH="1">
            <a:off x="9298127" y="135005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CD45D9A-D955-4319-BE52-99208EAE96C8}"/>
              </a:ext>
            </a:extLst>
          </p:cNvPr>
          <p:cNvCxnSpPr>
            <a:cxnSpLocks/>
          </p:cNvCxnSpPr>
          <p:nvPr/>
        </p:nvCxnSpPr>
        <p:spPr>
          <a:xfrm flipH="1">
            <a:off x="8586760"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E0D37B-925C-4FD8-9059-E8F3C9142A7A}"/>
              </a:ext>
            </a:extLst>
          </p:cNvPr>
          <p:cNvCxnSpPr>
            <a:cxnSpLocks/>
          </p:cNvCxnSpPr>
          <p:nvPr/>
        </p:nvCxnSpPr>
        <p:spPr>
          <a:xfrm flipH="1">
            <a:off x="8568620" y="1280779"/>
            <a:ext cx="2910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508D5EE-1C44-4662-8DED-37E3400BC61B}"/>
              </a:ext>
            </a:extLst>
          </p:cNvPr>
          <p:cNvPicPr>
            <a:picLocks noChangeAspect="1"/>
          </p:cNvPicPr>
          <p:nvPr/>
        </p:nvPicPr>
        <p:blipFill rotWithShape="1">
          <a:blip r:embed="rId11"/>
          <a:srcRect t="10240" r="57630" b="20707"/>
          <a:stretch/>
        </p:blipFill>
        <p:spPr>
          <a:xfrm>
            <a:off x="7062445" y="1557136"/>
            <a:ext cx="1267807" cy="1548906"/>
          </a:xfrm>
          <a:prstGeom prst="rect">
            <a:avLst/>
          </a:prstGeom>
        </p:spPr>
      </p:pic>
      <p:cxnSp>
        <p:nvCxnSpPr>
          <p:cNvPr id="104" name="Straight Connector 103">
            <a:extLst>
              <a:ext uri="{FF2B5EF4-FFF2-40B4-BE49-F238E27FC236}">
                <a16:creationId xmlns:a16="http://schemas.microsoft.com/office/drawing/2014/main" id="{961150B9-C3CB-4004-9388-F0F67A8A2044}"/>
              </a:ext>
            </a:extLst>
          </p:cNvPr>
          <p:cNvCxnSpPr>
            <a:cxnSpLocks/>
          </p:cNvCxnSpPr>
          <p:nvPr/>
        </p:nvCxnSpPr>
        <p:spPr>
          <a:xfrm>
            <a:off x="7375733" y="3212609"/>
            <a:ext cx="4372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5893BC12-BD21-4F81-85A3-C859575123F6}"/>
              </a:ext>
            </a:extLst>
          </p:cNvPr>
          <p:cNvSpPr txBox="1"/>
          <p:nvPr/>
        </p:nvSpPr>
        <p:spPr>
          <a:xfrm>
            <a:off x="7016387" y="104053"/>
            <a:ext cx="470000" cy="769441"/>
          </a:xfrm>
          <a:prstGeom prst="rect">
            <a:avLst/>
          </a:prstGeom>
          <a:noFill/>
        </p:spPr>
        <p:txBody>
          <a:bodyPr wrap="none" rtlCol="0">
            <a:spAutoFit/>
          </a:bodyPr>
          <a:lstStyle/>
          <a:p>
            <a:r>
              <a:rPr lang="en-US" sz="4400" b="1" dirty="0"/>
              <a:t>2</a:t>
            </a:r>
          </a:p>
        </p:txBody>
      </p:sp>
      <p:pic>
        <p:nvPicPr>
          <p:cNvPr id="44" name="Picture 43">
            <a:extLst>
              <a:ext uri="{FF2B5EF4-FFF2-40B4-BE49-F238E27FC236}">
                <a16:creationId xmlns:a16="http://schemas.microsoft.com/office/drawing/2014/main" id="{032D0B42-E68F-4EE0-9551-9C5397A7E8EE}"/>
              </a:ext>
            </a:extLst>
          </p:cNvPr>
          <p:cNvPicPr>
            <a:picLocks noChangeAspect="1"/>
          </p:cNvPicPr>
          <p:nvPr/>
        </p:nvPicPr>
        <p:blipFill rotWithShape="1">
          <a:blip r:embed="rId12"/>
          <a:srcRect r="19438" b="21593"/>
          <a:stretch/>
        </p:blipFill>
        <p:spPr>
          <a:xfrm>
            <a:off x="7221799" y="3246780"/>
            <a:ext cx="2389888" cy="1743618"/>
          </a:xfrm>
          <a:prstGeom prst="rect">
            <a:avLst/>
          </a:prstGeom>
        </p:spPr>
      </p:pic>
      <p:pic>
        <p:nvPicPr>
          <p:cNvPr id="45" name="Picture 44">
            <a:extLst>
              <a:ext uri="{FF2B5EF4-FFF2-40B4-BE49-F238E27FC236}">
                <a16:creationId xmlns:a16="http://schemas.microsoft.com/office/drawing/2014/main" id="{CC05ED07-5997-4A53-B607-6CD84E47A66D}"/>
              </a:ext>
            </a:extLst>
          </p:cNvPr>
          <p:cNvPicPr>
            <a:picLocks noChangeAspect="1"/>
          </p:cNvPicPr>
          <p:nvPr/>
        </p:nvPicPr>
        <p:blipFill rotWithShape="1">
          <a:blip r:embed="rId13"/>
          <a:srcRect l="8045" r="19791" b="19495"/>
          <a:stretch/>
        </p:blipFill>
        <p:spPr>
          <a:xfrm>
            <a:off x="9584628" y="4209943"/>
            <a:ext cx="2478408" cy="2072622"/>
          </a:xfrm>
          <a:prstGeom prst="rect">
            <a:avLst/>
          </a:prstGeom>
        </p:spPr>
      </p:pic>
      <p:cxnSp>
        <p:nvCxnSpPr>
          <p:cNvPr id="107" name="Straight Arrow Connector 106">
            <a:extLst>
              <a:ext uri="{FF2B5EF4-FFF2-40B4-BE49-F238E27FC236}">
                <a16:creationId xmlns:a16="http://schemas.microsoft.com/office/drawing/2014/main" id="{BEB9FC14-5CC7-4492-B462-0E1EB15E77D2}"/>
              </a:ext>
            </a:extLst>
          </p:cNvPr>
          <p:cNvCxnSpPr>
            <a:cxnSpLocks/>
          </p:cNvCxnSpPr>
          <p:nvPr/>
        </p:nvCxnSpPr>
        <p:spPr>
          <a:xfrm>
            <a:off x="9072051" y="4884619"/>
            <a:ext cx="389325" cy="14289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A1257C-09CC-4119-B4D8-0CB56B95B9D1}"/>
              </a:ext>
            </a:extLst>
          </p:cNvPr>
          <p:cNvCxnSpPr>
            <a:cxnSpLocks/>
          </p:cNvCxnSpPr>
          <p:nvPr/>
        </p:nvCxnSpPr>
        <p:spPr>
          <a:xfrm flipH="1" flipV="1">
            <a:off x="9264998" y="4455085"/>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C5A05FD-10BE-4CC4-836E-9E712FD700C7}"/>
              </a:ext>
            </a:extLst>
          </p:cNvPr>
          <p:cNvCxnSpPr>
            <a:cxnSpLocks/>
          </p:cNvCxnSpPr>
          <p:nvPr/>
        </p:nvCxnSpPr>
        <p:spPr>
          <a:xfrm flipH="1" flipV="1">
            <a:off x="9139398" y="4528161"/>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4BE46AC-F29E-4430-B63C-3D9B4D569B40}"/>
              </a:ext>
            </a:extLst>
          </p:cNvPr>
          <p:cNvCxnSpPr>
            <a:cxnSpLocks/>
          </p:cNvCxnSpPr>
          <p:nvPr/>
        </p:nvCxnSpPr>
        <p:spPr>
          <a:xfrm flipH="1" flipV="1">
            <a:off x="8806124" y="4391642"/>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1044419-2DBA-4BFB-BCD5-313F50B61F6E}"/>
              </a:ext>
            </a:extLst>
          </p:cNvPr>
          <p:cNvCxnSpPr>
            <a:cxnSpLocks/>
          </p:cNvCxnSpPr>
          <p:nvPr/>
        </p:nvCxnSpPr>
        <p:spPr>
          <a:xfrm flipH="1" flipV="1">
            <a:off x="8904450" y="4303424"/>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55E98184-120C-4ACF-8A41-376AEC60FCED}"/>
              </a:ext>
            </a:extLst>
          </p:cNvPr>
          <p:cNvPicPr>
            <a:picLocks noChangeAspect="1"/>
          </p:cNvPicPr>
          <p:nvPr/>
        </p:nvPicPr>
        <p:blipFill rotWithShape="1">
          <a:blip r:embed="rId11"/>
          <a:srcRect t="10240" r="57630" b="20707"/>
          <a:stretch/>
        </p:blipFill>
        <p:spPr>
          <a:xfrm>
            <a:off x="7076015" y="5067866"/>
            <a:ext cx="1267807" cy="1548906"/>
          </a:xfrm>
          <a:prstGeom prst="rect">
            <a:avLst/>
          </a:prstGeom>
        </p:spPr>
      </p:pic>
      <p:sp>
        <p:nvSpPr>
          <p:cNvPr id="116" name="TextBox 115">
            <a:extLst>
              <a:ext uri="{FF2B5EF4-FFF2-40B4-BE49-F238E27FC236}">
                <a16:creationId xmlns:a16="http://schemas.microsoft.com/office/drawing/2014/main" id="{D533A264-96E3-4CCF-945C-F4D32F743CF6}"/>
              </a:ext>
            </a:extLst>
          </p:cNvPr>
          <p:cNvSpPr txBox="1"/>
          <p:nvPr/>
        </p:nvSpPr>
        <p:spPr>
          <a:xfrm>
            <a:off x="6991580" y="3114785"/>
            <a:ext cx="470000" cy="769441"/>
          </a:xfrm>
          <a:prstGeom prst="rect">
            <a:avLst/>
          </a:prstGeom>
          <a:noFill/>
        </p:spPr>
        <p:txBody>
          <a:bodyPr wrap="none" rtlCol="0">
            <a:spAutoFit/>
          </a:bodyPr>
          <a:lstStyle/>
          <a:p>
            <a:r>
              <a:rPr lang="en-US" sz="4400" b="1" dirty="0"/>
              <a:t>3</a:t>
            </a:r>
          </a:p>
        </p:txBody>
      </p:sp>
      <p:sp>
        <p:nvSpPr>
          <p:cNvPr id="41" name="TextBox 40">
            <a:extLst>
              <a:ext uri="{FF2B5EF4-FFF2-40B4-BE49-F238E27FC236}">
                <a16:creationId xmlns:a16="http://schemas.microsoft.com/office/drawing/2014/main" id="{C45C10B3-B8D8-4B1E-8A18-1AD38F73F872}"/>
              </a:ext>
            </a:extLst>
          </p:cNvPr>
          <p:cNvSpPr txBox="1"/>
          <p:nvPr/>
        </p:nvSpPr>
        <p:spPr>
          <a:xfrm>
            <a:off x="3842525" y="199867"/>
            <a:ext cx="1176835" cy="369332"/>
          </a:xfrm>
          <a:prstGeom prst="rect">
            <a:avLst/>
          </a:prstGeom>
          <a:noFill/>
        </p:spPr>
        <p:txBody>
          <a:bodyPr wrap="square">
            <a:spAutoFit/>
          </a:bodyPr>
          <a:lstStyle/>
          <a:p>
            <a:r>
              <a:rPr lang="en-US" sz="1800" b="1" dirty="0"/>
              <a:t>E: Base</a:t>
            </a:r>
          </a:p>
        </p:txBody>
      </p:sp>
    </p:spTree>
    <p:extLst>
      <p:ext uri="{BB962C8B-B14F-4D97-AF65-F5344CB8AC3E}">
        <p14:creationId xmlns:p14="http://schemas.microsoft.com/office/powerpoint/2010/main" val="4248075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9242</TotalTime>
  <Words>2205</Words>
  <Application>Microsoft Office PowerPoint</Application>
  <PresentationFormat>Widescreen</PresentationFormat>
  <Paragraphs>263</Paragraphs>
  <Slides>17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Rodolfo Keesey</dc:creator>
  <cp:lastModifiedBy>Rodolfo Keesey</cp:lastModifiedBy>
  <cp:revision>4</cp:revision>
  <dcterms:created xsi:type="dcterms:W3CDTF">2021-09-23T21:28:36Z</dcterms:created>
  <dcterms:modified xsi:type="dcterms:W3CDTF">2021-12-18T13:47:06Z</dcterms:modified>
</cp:coreProperties>
</file>